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0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5" autoAdjust="0"/>
    <p:restoredTop sz="97891" autoAdjust="0"/>
  </p:normalViewPr>
  <p:slideViewPr>
    <p:cSldViewPr>
      <p:cViewPr varScale="1">
        <p:scale>
          <a:sx n="70" d="100"/>
          <a:sy n="70" d="100"/>
        </p:scale>
        <p:origin x="966" y="-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Айтуби</a:t>
            </a:r>
            <a:r>
              <a:rPr lang="ru-RU" sz="1800" baseline="0" dirty="0" smtClean="0">
                <a:latin typeface="+mj-lt"/>
              </a:rPr>
              <a:t> батыр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ММ-</a:t>
            </a:r>
            <a:r>
              <a:rPr lang="ru-RU" sz="1800" dirty="0" err="1" smtClean="0">
                <a:latin typeface="+mj-lt"/>
              </a:rPr>
              <a:t>сі</a:t>
            </a:r>
            <a:r>
              <a:rPr lang="ru-RU" sz="1800" dirty="0" smtClean="0">
                <a:latin typeface="+mj-lt"/>
              </a:rPr>
              <a:t>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smtClean="0">
                <a:latin typeface="+mj-lt"/>
              </a:rPr>
              <a:t> </a:t>
            </a:r>
            <a:r>
              <a:rPr lang="ru-RU" sz="1800" smtClean="0">
                <a:latin typeface="+mj-lt"/>
              </a:rPr>
              <a:t>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5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20766</c:v>
                </c:pt>
                <c:pt idx="1">
                  <c:v>21506</c:v>
                </c:pt>
                <c:pt idx="2">
                  <c:v>23011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E7-47F4-BC68-38DCDF1D0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6261512"/>
        <c:axId val="358102504"/>
        <c:axId val="0"/>
      </c:bar3DChart>
      <c:catAx>
        <c:axId val="356261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102504"/>
        <c:crosses val="autoZero"/>
        <c:auto val="1"/>
        <c:lblAlgn val="ctr"/>
        <c:lblOffset val="100"/>
        <c:noMultiLvlLbl val="0"/>
      </c:catAx>
      <c:valAx>
        <c:axId val="358102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6261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6" y="1447802"/>
            <a:ext cx="7172715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6" y="4777380"/>
            <a:ext cx="7172715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4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4800587"/>
            <a:ext cx="7172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6" y="685800"/>
            <a:ext cx="7172715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7" y="5367325"/>
            <a:ext cx="71727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7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1447800"/>
            <a:ext cx="7172715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3657600"/>
            <a:ext cx="7172715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0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61" y="1447800"/>
            <a:ext cx="650113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68858" y="3771174"/>
            <a:ext cx="60025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6" y="4350657"/>
            <a:ext cx="7172715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0055" y="971253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2998" y="2613787"/>
            <a:ext cx="6517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923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6" y="3124201"/>
            <a:ext cx="717271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26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04" y="1981200"/>
            <a:ext cx="239495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0265" y="2667000"/>
            <a:ext cx="237909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56296" y="1981200"/>
            <a:ext cx="23863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47719" y="2667000"/>
            <a:ext cx="23948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1981200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790327" y="2667000"/>
            <a:ext cx="238296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7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65" y="4250949"/>
            <a:ext cx="23894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0265" y="2209800"/>
            <a:ext cx="23894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0265" y="4827213"/>
            <a:ext cx="2389413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60941" y="4250949"/>
            <a:ext cx="2381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60940" y="2209800"/>
            <a:ext cx="238167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59841" y="4827212"/>
            <a:ext cx="238482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790327" y="4250949"/>
            <a:ext cx="238296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790326" y="2209800"/>
            <a:ext cx="238296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790226" y="4827210"/>
            <a:ext cx="2386119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28279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8283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39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5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931" y="430215"/>
            <a:ext cx="1424359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264" y="773205"/>
            <a:ext cx="6032880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1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6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9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7" y="2861735"/>
            <a:ext cx="7172714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6" y="4777381"/>
            <a:ext cx="7172715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45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675" y="2060577"/>
            <a:ext cx="3572956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473" y="2056093"/>
            <a:ext cx="3572958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1905000"/>
            <a:ext cx="357295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675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5474" y="1905000"/>
            <a:ext cx="35729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5474" y="2514600"/>
            <a:ext cx="3572956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1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76408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514" y="1447800"/>
            <a:ext cx="422284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129282"/>
            <a:ext cx="2764084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794" y="1854192"/>
            <a:ext cx="413906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7977" y="1143000"/>
            <a:ext cx="260100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657600"/>
            <a:ext cx="4132622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4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824385" y="1676400"/>
            <a:ext cx="305435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163985" y="-457200"/>
            <a:ext cx="173355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824385" y="6096000"/>
            <a:ext cx="107315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6820" y="2667000"/>
            <a:ext cx="454025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09770" y="2895600"/>
            <a:ext cx="255905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103" y="452718"/>
            <a:ext cx="764332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6675" y="2052925"/>
            <a:ext cx="7270959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160847" y="1819244"/>
            <a:ext cx="990599" cy="24771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13605" y="3253844"/>
            <a:ext cx="3859795" cy="2477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634" y="295737"/>
            <a:ext cx="681214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  <p:sldLayoutId id="2147484026" r:id="rId17"/>
    <p:sldLayoutId id="214748402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172784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бюджет на </a:t>
            </a: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2020г</a:t>
            </a:r>
            <a:r>
              <a:rPr lang="kk-KZ" sz="32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ГУ «Аппарат акима Айтубииского сельского округа Каратальского района»</a:t>
            </a:r>
            <a:endParaRPr lang="nl-NL" sz="32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Кокпекти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ауданының Айтуби ауылдық округі әкімі аппаратының </a:t>
            </a:r>
            <a:r>
              <a:rPr lang="kk-KZ" sz="1400" b="1" dirty="0" smtClean="0">
                <a:latin typeface="+mj-lt"/>
              </a:rPr>
              <a:t>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020-2022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59428693"/>
              </p:ext>
            </p:extLst>
          </p:nvPr>
        </p:nvGraphicFramePr>
        <p:xfrm>
          <a:off x="200472" y="1268760"/>
          <a:ext cx="9217024" cy="407935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20766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21506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23011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18422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19166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20507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457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489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242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343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367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385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1802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1180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1262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4145437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26356</TotalTime>
  <Words>122</Words>
  <Application>Microsoft Office PowerPoint</Application>
  <PresentationFormat>Лист A4 (210x297 мм)</PresentationFormat>
  <Paragraphs>38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Tahoma</vt:lpstr>
      <vt:lpstr>Times New Roman</vt:lpstr>
      <vt:lpstr>Wingdings 3</vt:lpstr>
      <vt:lpstr>Ион</vt:lpstr>
      <vt:lpstr>Гражданский бюджет на 2020г. ГУ «Аппарат акима Айтубииского сельского округа Каратальского района»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Acer</cp:lastModifiedBy>
  <cp:revision>1951</cp:revision>
  <cp:lastPrinted>2016-07-20T11:16:55Z</cp:lastPrinted>
  <dcterms:created xsi:type="dcterms:W3CDTF">2004-02-06T14:47:15Z</dcterms:created>
  <dcterms:modified xsi:type="dcterms:W3CDTF">2020-01-30T19:46:21Z</dcterms:modified>
</cp:coreProperties>
</file>