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за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 smtClean="0"/>
              <a:t>Бюджет государственного учреждения «Отдел культуры и развитие языков Кокуского района" на 2020 год составляет в сумме 684 051,0 тыс. тенге, исполнено на 31 октябрь 2020 год  619 424,3 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455001015 «услуги по реализации государственной политики в местном уровне в сфере культуры и развитие языков» на содержание отдела в 2020 году  было выделено 7 885,00тыс тенге освоено 6 300,2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тыс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тенге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 smtClean="0"/>
              <a:t>Поддержка культурно-досуговой работы на 2020 год составило </a:t>
            </a:r>
            <a:r>
              <a:rPr lang="ru-RU" dirty="0" smtClean="0"/>
              <a:t>248 942</a:t>
            </a:r>
            <a:r>
              <a:rPr lang="kk-KZ" dirty="0" smtClean="0"/>
              <a:t>,0 тысяч тенге из них 219 308,0  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 smtClean="0"/>
              <a:t>Развитие государственного языка и других  языков народа Казахстана в 2020 году за годвыделено 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52" y="1142984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 smtClean="0"/>
              <a:t>455032015-418 на Капитальные расходы подведомостных учереждений и организации–в  2020годувыделено 426 001,0  тыс тенге-освоено 393 078,6 тыс </a:t>
            </a:r>
            <a:r>
              <a:rPr lang="kk-KZ" sz="1400" dirty="0" smtClean="0"/>
              <a:t>тенге.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4725144"/>
            <a:ext cx="4953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dirty="0" smtClean="0"/>
              <a:t>Капитальные расходы подведомостных учереждений и организации в  2020 году выделено 188,0 тыс тенге на приобретение нематериальных активов освоено 187,8 тыс тенге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26589</TotalTime>
  <Words>195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октябрь 2020 год Отдел культуры и развития языков Коксуского района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PCSS</cp:lastModifiedBy>
  <cp:revision>1967</cp:revision>
  <cp:lastPrinted>2016-07-20T11:16:55Z</cp:lastPrinted>
  <dcterms:created xsi:type="dcterms:W3CDTF">2004-02-06T14:47:15Z</dcterms:created>
  <dcterms:modified xsi:type="dcterms:W3CDTF">2020-11-18T08:39:06Z</dcterms:modified>
</cp:coreProperties>
</file>