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3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59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 Айнабулакского сельского округа исполнение бюджета на май 2020 года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ст.Айнабулак 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tx1"/>
                </a:solidFill>
              </a:rPr>
              <a:t>Исполнение сельского бюджета за май 2020 года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7151787"/>
              </p:ext>
            </p:extLst>
          </p:nvPr>
        </p:nvGraphicFramePr>
        <p:xfrm>
          <a:off x="632520" y="1124744"/>
          <a:ext cx="8568952" cy="4896544"/>
        </p:xfrm>
        <a:graphic>
          <a:graphicData uri="http://schemas.openxmlformats.org/drawingml/2006/table">
            <a:tbl>
              <a:tblPr/>
              <a:tblGrid>
                <a:gridCol w="60201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975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119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788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Исполнено </a:t>
                      </a:r>
                      <a:r>
                        <a:rPr kumimoji="0" lang="ru-RU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 </a:t>
                      </a:r>
                      <a:r>
                        <a:rPr kumimoji="0" lang="ru-RU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31.05.2020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71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</a:t>
                      </a:r>
                      <a:endParaRPr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49905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smtClean="0">
                          <a:effectLst/>
                          <a:latin typeface="Arial Cyr" panose="020B0604020202020204" pitchFamily="34" charset="0"/>
                        </a:rPr>
                        <a:t>21838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07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19726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7311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81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22003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10071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03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1804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1490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481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Пассажирского транспорта и автомобильных дорог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500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020190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897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600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20190">
                <a:tc>
                  <a:txBody>
                    <a:bodyPr/>
                    <a:lstStyle/>
                    <a:p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Обеспечение функционирования автомобильных дорог в городах районного значения, селах, поселках, сельских округах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5236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2366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тыс 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2020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7" name="Object 113"/>
          <p:cNvGraphicFramePr>
            <a:graphicFrameLocks noGrp="1" noChangeAspect="1"/>
          </p:cNvGraphicFramePr>
          <p:nvPr/>
        </p:nvGraphicFramePr>
        <p:xfrm>
          <a:off x="962025" y="1658938"/>
          <a:ext cx="8251825" cy="4384675"/>
        </p:xfrm>
        <a:graphic>
          <a:graphicData uri="http://schemas.openxmlformats.org/presentationml/2006/ole">
            <p:oleObj spid="_x0000_s11377" name="Worksheet" r:id="rId6" imgW="8782042" imgH="61722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22559</TotalTime>
  <Words>100</Words>
  <Application>Microsoft Office PowerPoint</Application>
  <PresentationFormat>Лист A4 (210x297 мм)</PresentationFormat>
  <Paragraphs>31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Гражданский бюджет  Айнабулакского сельского округа исполнение бюджета на май 2020 года </vt:lpstr>
      <vt:lpstr>Исполнение сельского бюджета за май 2020 года</vt:lpstr>
      <vt:lpstr>Удельный вес по сферам сельского бюджета на 2020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1732</cp:revision>
  <cp:lastPrinted>2015-12-28T09:49:08Z</cp:lastPrinted>
  <dcterms:created xsi:type="dcterms:W3CDTF">2004-02-06T14:47:15Z</dcterms:created>
  <dcterms:modified xsi:type="dcterms:W3CDTF">2020-07-26T14:03:43Z</dcterms:modified>
</cp:coreProperties>
</file>