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</a:t>
            </a:r>
            <a:r>
              <a:rPr lang="kk-KZ" b="1" i="0" dirty="0" smtClean="0">
                <a:solidFill>
                  <a:schemeClr val="tx1"/>
                </a:solidFill>
              </a:rPr>
              <a:t>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қаңтар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  <a:endParaRPr lang="kk-KZ" sz="2400" b="1" dirty="0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қаңтар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31.01.2020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946,9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946,9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439863" y="1643063"/>
          <a:ext cx="7061200" cy="4554537"/>
        </p:xfrm>
        <a:graphic>
          <a:graphicData uri="http://schemas.openxmlformats.org/presentationml/2006/ole">
            <p:oleObj spid="_x0000_s11365" name="Worksheet" r:id="rId3" imgW="8772429" imgH="565785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24134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Алғабас ауылдық округінің 2020 жылдың қаңтар айына  арналған азаматтық бюджетінің игерілуі</vt:lpstr>
      <vt:lpstr>2020 жылдың қаңтар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1804</cp:revision>
  <cp:lastPrinted>2016-07-20T11:16:55Z</cp:lastPrinted>
  <dcterms:created xsi:type="dcterms:W3CDTF">2004-02-06T14:47:15Z</dcterms:created>
  <dcterms:modified xsi:type="dcterms:W3CDTF">2020-04-30T13:16:32Z</dcterms:modified>
</cp:coreProperties>
</file>