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июль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95841998"/>
              </p:ext>
            </p:extLst>
          </p:nvPr>
        </p:nvGraphicFramePr>
        <p:xfrm>
          <a:off x="380968" y="1571612"/>
          <a:ext cx="6128246" cy="49596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1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5512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«Услуги 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уровне»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том 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5324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выплаты, дополнительные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выплаты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2800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230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персонала, дополнительные денежные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выплаты, взносы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работадателей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техническому персоналу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1573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 смазочных материалов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«Капитальные расходы государственного органа»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нематериальных активов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26558</TotalTime>
  <Words>139</Words>
  <Application>Microsoft Office PowerPoint</Application>
  <PresentationFormat>Лист A4 (210x297 мм)</PresentationFormat>
  <Paragraphs>35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2000</cp:revision>
  <cp:lastPrinted>2016-07-20T11:16:55Z</cp:lastPrinted>
  <dcterms:created xsi:type="dcterms:W3CDTF">2004-02-06T14:47:15Z</dcterms:created>
  <dcterms:modified xsi:type="dcterms:W3CDTF">2020-07-21T07:05:58Z</dcterms:modified>
</cp:coreProperties>
</file>