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4" d="100"/>
          <a:sy n="94" d="100"/>
        </p:scale>
        <p:origin x="-1219" y="-21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09662" y="1857364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Көксу </a:t>
            </a:r>
            <a:r>
              <a:rPr lang="kk-KZ" sz="3200" b="1" dirty="0"/>
              <a:t>ауыл шаруашылығы </a:t>
            </a:r>
            <a:r>
              <a:rPr lang="kk-KZ" sz="3200" b="1" dirty="0" smtClean="0"/>
              <a:t>бөлімінің     2020 жылдың </a:t>
            </a:r>
            <a:r>
              <a:rPr lang="kk-KZ" sz="3200" b="1" dirty="0" smtClean="0"/>
              <a:t>шілде </a:t>
            </a:r>
            <a:r>
              <a:rPr lang="kk-KZ" sz="3200" b="1" dirty="0" smtClean="0"/>
              <a:t>айына </a:t>
            </a:r>
            <a:r>
              <a:rPr lang="kk-KZ" sz="3200" b="1" dirty="0" smtClean="0"/>
              <a:t>арналған азаматтық бюджетінің игерілуі 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Балпық би ауылы 2020 ж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cs typeface="Arial" panose="020B0604020202020204" pitchFamily="34" charset="0"/>
              </a:rPr>
              <a:t>ауыл шаруашылығы </a:t>
            </a:r>
            <a:r>
              <a:rPr lang="kk-KZ" sz="1800" b="1" dirty="0" smtClean="0">
                <a:cs typeface="Arial" panose="020B0604020202020204" pitchFamily="34" charset="0"/>
              </a:rPr>
              <a:t>бөлімінің 2020 жылдың </a:t>
            </a:r>
            <a:r>
              <a:rPr lang="kk-KZ" sz="1800" b="1" dirty="0" smtClean="0">
                <a:cs typeface="Arial" panose="020B0604020202020204" pitchFamily="34" charset="0"/>
              </a:rPr>
              <a:t>шілде </a:t>
            </a:r>
            <a:r>
              <a:rPr lang="kk-KZ" sz="1800" b="1" dirty="0" smtClean="0">
                <a:cs typeface="Arial" panose="020B0604020202020204" pitchFamily="34" charset="0"/>
              </a:rPr>
              <a:t>айына бөлінген бюджет қаржысының игерілуі                              </a:t>
            </a:r>
            <a:endParaRPr lang="ru-RU" sz="1800" b="1" dirty="0"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795368841"/>
              </p:ext>
            </p:extLst>
          </p:nvPr>
        </p:nvGraphicFramePr>
        <p:xfrm>
          <a:off x="380968" y="1571612"/>
          <a:ext cx="9217024" cy="4717468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32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Мың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4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теңге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Бағдарламаның</a:t>
                      </a:r>
                      <a:r>
                        <a:rPr kumimoji="0" 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+mn-ea"/>
                          <a:cs typeface="Arial" panose="020B0604020202020204" pitchFamily="34" charset="0"/>
                        </a:rPr>
                        <a:t>атауы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2018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1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жыл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БАРЛЫҒЫ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12614,8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32230,8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9265,8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69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Аудан (облыстық маңызы бар қала)  ауыл шаруашылығы қызметін қамтамасыз ету жөніндегі қызметтер, 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оның ішінде: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7911,9</a:t>
                      </a:r>
                      <a:endParaRPr lang="ru-RU" sz="1100" b="1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31775,8</a:t>
                      </a:r>
                      <a:endParaRPr lang="ru-RU" sz="1100" b="1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9078</a:t>
                      </a:r>
                      <a:endParaRPr lang="ru-RU" sz="1100" b="1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қосымша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ақшалай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өтемақы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төлемдері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4982,6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4998,4</a:t>
                      </a:r>
                      <a:endParaRPr lang="ru-RU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5848,9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қорына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міндетті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әлеуметтік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аударымдар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424,1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443,6</a:t>
                      </a:r>
                      <a:endParaRPr lang="ru-RU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563,3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сақтандыру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16,3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17,3</a:t>
                      </a:r>
                      <a:endParaRPr lang="ru-RU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Техникалық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персоналдың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еңбегіне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жарналары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589,9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1131,5</a:t>
                      </a:r>
                      <a:endParaRPr lang="ru-RU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1362,4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жанар-жағар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май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материалдарын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469,6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421,8</a:t>
                      </a:r>
                      <a:endParaRPr lang="ru-RU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447,4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қорларды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сатып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535,2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264,6</a:t>
                      </a:r>
                      <a:endParaRPr lang="ru-RU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324,1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8572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Байланыс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170,4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176,2</a:t>
                      </a:r>
                      <a:endParaRPr lang="ru-RU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172,5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қызметтер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жұмыстарға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төлеу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өзге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ағымдағы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шығындар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717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24177,2</a:t>
                      </a:r>
                      <a:endParaRPr lang="ru-RU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336,6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ндег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ссапарлар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мен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қызметт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сапарлар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143,2</a:t>
                      </a:r>
                      <a:endParaRPr lang="ru-RU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Қоршаған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ортаға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эмиссияға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төленетін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төлем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ақыға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ru-RU" sz="1100" b="0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Мемлекеттік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органның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күрделі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шығыстары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4702,9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455,0</a:t>
                      </a:r>
                      <a:endParaRPr lang="ru-RU" sz="1100" b="1" i="0" u="none" strike="noStrike" baseline="0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1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187,8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26444</TotalTime>
  <Words>195</Words>
  <Application>Microsoft Office PowerPoint</Application>
  <PresentationFormat>Лист A4 (210x297 мм)</PresentationFormat>
  <Paragraphs>62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Көксу ауыл шаруашылығы бөлімінің     2020 жылдың шілде айына арналған азаматтық бюджетінің игерілуі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User</cp:lastModifiedBy>
  <cp:revision>1978</cp:revision>
  <cp:lastPrinted>2016-07-20T11:16:55Z</cp:lastPrinted>
  <dcterms:created xsi:type="dcterms:W3CDTF">2004-02-06T14:47:15Z</dcterms:created>
  <dcterms:modified xsi:type="dcterms:W3CDTF">2020-08-14T05:53:03Z</dcterms:modified>
</cp:coreProperties>
</file>