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3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2600" y="548680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3200" b="1" i="0" dirty="0">
                <a:solidFill>
                  <a:schemeClr val="tx1"/>
                </a:solidFill>
              </a:rPr>
              <a:t>Гражданский </a:t>
            </a:r>
            <a:r>
              <a:rPr lang="ru-RU" sz="3200" b="1" i="0" dirty="0" smtClean="0">
                <a:solidFill>
                  <a:schemeClr val="tx1"/>
                </a:solidFill>
              </a:rPr>
              <a:t>бюджет отдела физической культуры и спорта </a:t>
            </a:r>
            <a:r>
              <a:rPr lang="ru-RU" sz="3200" b="1" i="0" dirty="0" err="1">
                <a:solidFill>
                  <a:schemeClr val="tx1"/>
                </a:solidFill>
              </a:rPr>
              <a:t>Коксуского</a:t>
            </a:r>
            <a:r>
              <a:rPr lang="ru-RU" sz="3200" b="1" i="0" dirty="0">
                <a:solidFill>
                  <a:schemeClr val="tx1"/>
                </a:solidFill>
              </a:rPr>
              <a:t> района</a:t>
            </a:r>
            <a:br>
              <a:rPr lang="ru-RU" sz="3200" b="1" i="0" dirty="0">
                <a:solidFill>
                  <a:schemeClr val="tx1"/>
                </a:solidFill>
              </a:rPr>
            </a:br>
            <a:r>
              <a:rPr lang="ru-RU" sz="3200" b="1" i="0" dirty="0" smtClean="0">
                <a:solidFill>
                  <a:schemeClr val="tx1"/>
                </a:solidFill>
              </a:rPr>
              <a:t>исполнение бюджета  на 31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октябр</a:t>
            </a:r>
            <a:r>
              <a:rPr lang="kk-KZ" sz="3200" b="1" i="0" dirty="0" smtClean="0">
                <a:solidFill>
                  <a:schemeClr val="tx1"/>
                </a:solidFill>
              </a:rPr>
              <a:t>я</a:t>
            </a:r>
            <a:r>
              <a:rPr lang="ru-RU" sz="3200" b="1" i="0" dirty="0" smtClean="0">
                <a:solidFill>
                  <a:schemeClr val="tx1"/>
                </a:solidFill>
              </a:rPr>
              <a:t>  </a:t>
            </a:r>
            <a:r>
              <a:rPr lang="ru-RU" sz="3200" b="1" i="0" dirty="0" smtClean="0">
                <a:solidFill>
                  <a:schemeClr val="tx1"/>
                </a:solidFill>
              </a:rPr>
              <a:t>2020 года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с. Балпык би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 2020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Исполнения бюджета на 2020 год государственного учереждения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«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Отдела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физической культуры и спорта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Коксуского района»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929634273"/>
              </p:ext>
            </p:extLst>
          </p:nvPr>
        </p:nvGraphicFramePr>
        <p:xfrm>
          <a:off x="128464" y="1395779"/>
          <a:ext cx="9433049" cy="505755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Финансирование на 2020 год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Исполнено на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31.10.2020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13 007,0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9 470,2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72,81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Услуги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реализации государственной политики на местном уровне 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в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сфере физической культуры и 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7 494,0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6 264,0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83,59</a:t>
                      </a:r>
                      <a:endParaRPr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спортивных соревнований на районном (города областного значения) уровне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1 108,0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548,5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49,5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Подготовка и участие членов  сборных команд района (города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областного значения) по различным видам спорта на областных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спортивных соревнованиях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4 405,0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2 470,0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55,26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Штатное расписание ГУ «Отдела </a:t>
            </a:r>
            <a:r>
              <a:rPr lang="ru-RU" dirty="0">
                <a:latin typeface="+mj-lt"/>
              </a:rPr>
              <a:t>физической </a:t>
            </a:r>
            <a:r>
              <a:rPr lang="ru-RU" dirty="0" smtClean="0">
                <a:latin typeface="+mj-lt"/>
              </a:rPr>
              <a:t>культуры</a:t>
            </a:r>
          </a:p>
          <a:p>
            <a:pPr algn="ctr"/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и спорта </a:t>
            </a:r>
            <a:r>
              <a:rPr lang="ru-RU" dirty="0" err="1">
                <a:latin typeface="+mj-lt"/>
              </a:rPr>
              <a:t>Коксуского</a:t>
            </a:r>
            <a:r>
              <a:rPr lang="ru-RU" dirty="0">
                <a:latin typeface="+mj-lt"/>
              </a:rPr>
              <a:t> района</a:t>
            </a:r>
            <a:r>
              <a:rPr lang="ru-RU" dirty="0" smtClean="0">
                <a:latin typeface="+mj-lt"/>
              </a:rPr>
              <a:t>» на 2020 год</a:t>
            </a:r>
            <a:endParaRPr lang="ru-RU" dirty="0">
              <a:latin typeface="+mj-lt"/>
            </a:endParaRPr>
          </a:p>
          <a:p>
            <a:pPr algn="ctr"/>
            <a:endParaRPr lang="ru-RU" dirty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smtClean="0">
                <a:latin typeface="+mj-lt"/>
              </a:rPr>
              <a:t>Должность</a:t>
            </a:r>
            <a:r>
              <a:rPr lang="ru-RU" dirty="0">
                <a:latin typeface="+mj-lt"/>
              </a:rPr>
              <a:t>	</a:t>
            </a:r>
            <a:r>
              <a:rPr lang="ru-RU" dirty="0" smtClean="0">
                <a:latin typeface="+mj-lt"/>
              </a:rPr>
              <a:t>Штатная численность</a:t>
            </a:r>
            <a:r>
              <a:rPr lang="ru-RU" dirty="0">
                <a:latin typeface="+mj-lt"/>
              </a:rPr>
              <a:t>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smtClean="0">
                <a:latin typeface="+mj-lt"/>
              </a:rPr>
              <a:t>Руководитель отдела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лет 1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kk-KZ" dirty="0" smtClean="0">
                <a:latin typeface="+mj-lt"/>
              </a:rPr>
              <a:t>Главный специалист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год  4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>
                <a:latin typeface="+mj-lt"/>
              </a:rPr>
              <a:t>9</a:t>
            </a:r>
            <a:r>
              <a:rPr lang="kk-KZ" dirty="0" smtClean="0">
                <a:latin typeface="+mj-lt"/>
              </a:rPr>
              <a:t>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Всего</a:t>
            </a:r>
            <a:r>
              <a:rPr lang="ru-RU" dirty="0" smtClean="0">
                <a:latin typeface="+mj-lt"/>
              </a:rPr>
              <a:t>	2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26845</TotalTime>
  <Words>141</Words>
  <Application>Microsoft Office PowerPoint</Application>
  <PresentationFormat>Лист A4 (210x297 мм)</PresentationFormat>
  <Paragraphs>44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Международный</vt:lpstr>
      <vt:lpstr>Гражданский бюджет отдела физической культуры и спорта Коксуского района исполнение бюджета  на 31 октября  2020 года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1961</cp:revision>
  <cp:lastPrinted>2020-04-01T00:46:39Z</cp:lastPrinted>
  <dcterms:created xsi:type="dcterms:W3CDTF">2004-02-06T14:47:15Z</dcterms:created>
  <dcterms:modified xsi:type="dcterms:W3CDTF">2021-01-15T04:56:53Z</dcterms:modified>
</cp:coreProperties>
</file>