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0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92D050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555306699515607E-2"/>
                  <c:y val="-5.39336072562436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192955399452487E-2"/>
                  <c:y val="-3.75000000000000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kk-KZ" dirty="0" smtClean="0"/>
                      <a:t>8</a:t>
                    </a:r>
                    <a:r>
                      <a:rPr lang="en-US" dirty="0" smtClean="0"/>
                      <a:t>0</a:t>
                    </a:r>
                    <a:r>
                      <a:rPr lang="kk-KZ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жыл</c:v>
                </c:pt>
                <c:pt idx="1">
                  <c:v>2022 жыл</c:v>
                </c:pt>
                <c:pt idx="2">
                  <c:v>2023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213432"/>
        <c:axId val="275220880"/>
        <c:axId val="0"/>
      </c:bar3DChart>
      <c:catAx>
        <c:axId val="275213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5220880"/>
        <c:crosses val="autoZero"/>
        <c:auto val="1"/>
        <c:lblAlgn val="ctr"/>
        <c:lblOffset val="100"/>
        <c:noMultiLvlLbl val="0"/>
      </c:catAx>
      <c:valAx>
        <c:axId val="27522088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275213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92888" cy="1656184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кәсіпкерлік бөлімі” ММ-нің   2021-2023 жылға арналған Азаматтық бюджеті жобасының  </a:t>
            </a:r>
            <a:r>
              <a:rPr lang="kk-KZ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шығыстары орындалуының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қалыптастыру кезінде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Жансүгіров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ауылы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3906280" cy="3168352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371474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09163"/>
              </p:ext>
            </p:extLst>
          </p:nvPr>
        </p:nvGraphicFramePr>
        <p:xfrm>
          <a:off x="500034" y="2214554"/>
          <a:ext cx="8143931" cy="2837793"/>
        </p:xfrm>
        <a:graphic>
          <a:graphicData uri="http://schemas.openxmlformats.org/drawingml/2006/table">
            <a:tbl>
              <a:tblPr/>
              <a:tblGrid>
                <a:gridCol w="4648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8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7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95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4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9334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9496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9801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5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 </a:t>
                      </a: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 деңгейде кәсіпкерлікті дамыту </a:t>
                      </a: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 мемлекеттік саясатты іске асыру жөніндегі қызметтер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9139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9590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3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004 Мемлекеттік органның күрделі шығыстары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04664"/>
            <a:ext cx="8286808" cy="158417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кәсіпкерлік бөлімі” ММ-нің   2021-2023 жылға арналған азаматтық бюджеті жобасының  шығыстары орындалуы қалыптастыру кезінде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93196172"/>
              </p:ext>
            </p:extLst>
          </p:nvPr>
        </p:nvGraphicFramePr>
        <p:xfrm>
          <a:off x="500034" y="1857364"/>
          <a:ext cx="8215370" cy="466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428596" y="476672"/>
            <a:ext cx="8286808" cy="12241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кәсіпкерлік бөлімі” ММ-нің   2021-2023 жылға арналған азаматтық бюджеті жобасының  шығыстары орындалуы қалыптастыру кезінде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215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312</TotalTime>
  <Words>101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Times New Roman</vt:lpstr>
      <vt:lpstr>Verdana</vt:lpstr>
      <vt:lpstr>Wingdings 2</vt:lpstr>
      <vt:lpstr>Аспект</vt:lpstr>
      <vt:lpstr>“Ақсу ауданының кәсіпкерлік бөлімі” ММ-нің   2021-2023 жылға арналған Азаматтық бюджеті жобасының  шығыстары орындалуының қалыптастыру кезінде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1</cp:lastModifiedBy>
  <cp:revision>41</cp:revision>
  <dcterms:created xsi:type="dcterms:W3CDTF">2019-10-29T05:55:48Z</dcterms:created>
  <dcterms:modified xsi:type="dcterms:W3CDTF">2020-05-12T11:00:09Z</dcterms:modified>
</cp:coreProperties>
</file>