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80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solidFill>
          <a:srgbClr val="92D050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2.4734126399663072E-2"/>
                  <c:y val="-4.68749999999999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22 699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2463540899557802E-2"/>
                  <c:y val="-5.93750000000001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3</a:t>
                    </a:r>
                    <a:r>
                      <a:rPr lang="en-US" baseline="0" dirty="0" smtClean="0"/>
                      <a:t> 652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0192955399452487E-2"/>
                  <c:y val="-3.75000000000000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4 628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141516</c:v>
                </c:pt>
                <c:pt idx="1">
                  <c:v>153299</c:v>
                </c:pt>
                <c:pt idx="2">
                  <c:v>158251</c:v>
                </c:pt>
              </c:numCache>
            </c:numRef>
          </c:val>
        </c:ser>
        <c:shape val="box"/>
        <c:axId val="69899392"/>
        <c:axId val="69900928"/>
        <c:axId val="0"/>
      </c:bar3DChart>
      <c:catAx>
        <c:axId val="69899392"/>
        <c:scaling>
          <c:orientation val="minMax"/>
        </c:scaling>
        <c:axPos val="b"/>
        <c:tickLblPos val="nextTo"/>
        <c:crossAx val="69900928"/>
        <c:crosses val="autoZero"/>
        <c:auto val="1"/>
        <c:lblAlgn val="ctr"/>
        <c:lblOffset val="100"/>
      </c:catAx>
      <c:valAx>
        <c:axId val="69900928"/>
        <c:scaling>
          <c:orientation val="minMax"/>
        </c:scaling>
        <c:delete val="1"/>
        <c:axPos val="l"/>
        <c:numFmt formatCode="#,##0" sourceLinked="1"/>
        <c:tickLblPos val="none"/>
        <c:crossAx val="69899392"/>
        <c:crosses val="autoZero"/>
        <c:crossBetween val="between"/>
      </c:valAx>
    </c:plotArea>
    <c:plotVisOnly val="1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44944" cy="2088232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расхода Гражданского бюджета </a:t>
            </a:r>
            <a:b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ГУ «Аппарат </a:t>
            </a:r>
            <a:r>
              <a:rPr lang="ru-RU" sz="280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акима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Б.Сырттановского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сельского округа 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Аксуского района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Село </a:t>
            </a:r>
            <a:r>
              <a:rPr lang="ru-RU" sz="2000" b="1" noProof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Б.Сырттанов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2020 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717032"/>
            <a:ext cx="4714908" cy="2232248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571876"/>
            <a:ext cx="3714744" cy="2449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8567344"/>
              </p:ext>
            </p:extLst>
          </p:nvPr>
        </p:nvGraphicFramePr>
        <p:xfrm>
          <a:off x="-324544" y="2318166"/>
          <a:ext cx="9937104" cy="6007378"/>
        </p:xfrm>
        <a:graphic>
          <a:graphicData uri="http://schemas.openxmlformats.org/drawingml/2006/table">
            <a:tbl>
              <a:tblPr/>
              <a:tblGrid>
                <a:gridCol w="5737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01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60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16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тысяч тенге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722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99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22699.0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23652.0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24628.0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28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001«Услуги по обеспечению деятельности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акима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городского округа, города районного значения, села, села, сельского округа»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19318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20091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20895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28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022 «капитальные расходы государственного органа"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  <a:endParaRPr lang="kk-KZ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02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009 "Сан.очистка  населенных пунктов"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1125</a:t>
                      </a:r>
                      <a:endParaRPr lang="en-US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en-US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57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dirty="0" smtClean="0"/>
                        <a:t>013 «Обеспечение функционирования дорог в городах районного значения, селах, поселках, сельских районах»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</a:t>
                      </a:r>
                      <a:endParaRPr lang="en-US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en-US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10568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011"Благоустройство и озеленение населенных пунктов»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76672"/>
            <a:ext cx="8286808" cy="208823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 расхода Гражданского бюджета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 «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Аппарат акима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Б.Сырттановс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кого с.о   Аксуского района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323528" y="2348880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395536" y="260648"/>
            <a:ext cx="8319868" cy="187220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Расходная часть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Гражданского бюджета при формирования исполнения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бюджета ГУ “Аппарат </a:t>
            </a:r>
            <a:r>
              <a:rPr lang="kk-KZ" sz="2400" b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акима Б.Сырттановского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сельского округа  Аксуского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района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 на 2021-2023 годы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7215206" y="2060848"/>
            <a:ext cx="1438284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тыс. тенге</a:t>
            </a:r>
            <a:endParaRPr lang="ru-RU" sz="2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546</TotalTime>
  <Words>132</Words>
  <Application>Microsoft Office PowerPoint</Application>
  <PresentationFormat>Экран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Проект расхода Гражданского бюджета  при формирования исполнения  бюджета  на 2021 -2023год  ГУ «Аппарат акима   Б.Сырттановского сельского округа Аксуского района»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User</cp:lastModifiedBy>
  <cp:revision>54</cp:revision>
  <dcterms:created xsi:type="dcterms:W3CDTF">2019-10-29T05:55:48Z</dcterms:created>
  <dcterms:modified xsi:type="dcterms:W3CDTF">2020-05-13T12:23:11Z</dcterms:modified>
</cp:coreProperties>
</file>