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5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</a:t>
            </a:r>
            <a:r>
              <a:rPr lang="kk-KZ" sz="3200" b="1" dirty="0" smtClean="0"/>
              <a:t>қараша </a:t>
            </a:r>
            <a:r>
              <a:rPr lang="kk-KZ" sz="3200" b="1" dirty="0" smtClean="0"/>
              <a:t>айына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</a:t>
            </a:r>
            <a:r>
              <a:rPr lang="kk-KZ" sz="1800" b="1" dirty="0" smtClean="0">
                <a:cs typeface="Arial" panose="020B0604020202020204" pitchFamily="34" charset="0"/>
              </a:rPr>
              <a:t>қараша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22315439"/>
              </p:ext>
            </p:extLst>
          </p:nvPr>
        </p:nvGraphicFramePr>
        <p:xfrm>
          <a:off x="380968" y="1526896"/>
          <a:ext cx="8100424" cy="54375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89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32428,4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9448,6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1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4175,4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375,8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2211,1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566,6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209,3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270,1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1616,5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Жердің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шекараларын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22792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мұқтажы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26493</TotalTime>
  <Words>191</Words>
  <Application>Microsoft Office PowerPoint</Application>
  <PresentationFormat>Лист A4 (210x297 мм)</PresentationFormat>
  <Paragraphs>38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қараша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1975</cp:revision>
  <cp:lastPrinted>2016-07-20T11:16:55Z</cp:lastPrinted>
  <dcterms:created xsi:type="dcterms:W3CDTF">2004-02-06T14:47:15Z</dcterms:created>
  <dcterms:modified xsi:type="dcterms:W3CDTF">2021-01-13T09:05:35Z</dcterms:modified>
</cp:coreProperties>
</file>