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600" y="548680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>
                <a:solidFill>
                  <a:schemeClr val="tx1"/>
                </a:solidFill>
              </a:rPr>
              <a:t>Гражданский </a:t>
            </a:r>
            <a:r>
              <a:rPr lang="ru-RU" sz="3200" b="1" i="0" dirty="0" smtClean="0">
                <a:solidFill>
                  <a:schemeClr val="tx1"/>
                </a:solidFill>
              </a:rPr>
              <a:t>бюджет отдела физической культуры и спорта </a:t>
            </a:r>
            <a:r>
              <a:rPr lang="ru-RU" sz="3200" b="1" i="0" dirty="0" err="1">
                <a:solidFill>
                  <a:schemeClr val="tx1"/>
                </a:solidFill>
              </a:rPr>
              <a:t>Коксуского</a:t>
            </a:r>
            <a:r>
              <a:rPr lang="ru-RU" sz="3200" b="1" i="0" dirty="0">
                <a:solidFill>
                  <a:schemeClr val="tx1"/>
                </a:solidFill>
              </a:rPr>
              <a:t> района</a:t>
            </a:r>
            <a:br>
              <a:rPr lang="ru-RU" sz="3200" b="1" i="0" dirty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исполнение бюджета  на </a:t>
            </a:r>
            <a:r>
              <a:rPr lang="ru-RU" sz="3200" b="1" i="0" dirty="0" smtClean="0">
                <a:solidFill>
                  <a:schemeClr val="tx1"/>
                </a:solidFill>
              </a:rPr>
              <a:t>31 января  </a:t>
            </a:r>
            <a:r>
              <a:rPr lang="ru-RU" sz="3200" b="1" i="0" dirty="0" smtClean="0">
                <a:solidFill>
                  <a:schemeClr val="tx1"/>
                </a:solidFill>
              </a:rPr>
              <a:t>2020 </a:t>
            </a:r>
            <a:r>
              <a:rPr lang="ru-RU" sz="3200" b="1" i="0" dirty="0" smtClean="0">
                <a:solidFill>
                  <a:schemeClr val="tx1"/>
                </a:solidFill>
              </a:rPr>
              <a:t>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с. Балпык би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Исполнения бюджета на 2020 год государственного учереждения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«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физической культуры и спорта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37961970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Финансирование на 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Исполнено на 31.01.2020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915 555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99.73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Услуги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на местном уровне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415 555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99.42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соревнований на районном (города областного значения) уровне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Подготовка и участие членов  сборных команд района (города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областного значения) по различным видам спорта на областных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спортивных соревнованиях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500 000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Штатное расписание ГУ «Отдела </a:t>
            </a:r>
            <a:r>
              <a:rPr lang="ru-RU" dirty="0">
                <a:latin typeface="+mj-lt"/>
              </a:rPr>
              <a:t>физической </a:t>
            </a:r>
            <a:r>
              <a:rPr lang="ru-RU" dirty="0" smtClean="0">
                <a:latin typeface="+mj-lt"/>
              </a:rPr>
              <a:t>культуры</a:t>
            </a:r>
          </a:p>
          <a:p>
            <a:pPr algn="ctr"/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 спорта </a:t>
            </a:r>
            <a:r>
              <a:rPr lang="ru-RU" dirty="0" err="1">
                <a:latin typeface="+mj-lt"/>
              </a:rPr>
              <a:t>Коксуского</a:t>
            </a:r>
            <a:r>
              <a:rPr lang="ru-RU" dirty="0">
                <a:latin typeface="+mj-lt"/>
              </a:rPr>
              <a:t> района</a:t>
            </a:r>
            <a:r>
              <a:rPr lang="ru-RU" dirty="0" smtClean="0">
                <a:latin typeface="+mj-lt"/>
              </a:rPr>
              <a:t>» на 2020 год</a:t>
            </a:r>
            <a:endParaRPr lang="ru-RU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smtClean="0">
                <a:latin typeface="+mj-lt"/>
              </a:rPr>
              <a:t>Должность</a:t>
            </a:r>
            <a:r>
              <a:rPr lang="ru-RU" dirty="0">
                <a:latin typeface="+mj-lt"/>
              </a:rPr>
              <a:t>	</a:t>
            </a:r>
            <a:r>
              <a:rPr lang="ru-RU" dirty="0" smtClean="0">
                <a:latin typeface="+mj-lt"/>
              </a:rPr>
              <a:t>Штатная численность</a:t>
            </a:r>
            <a:r>
              <a:rPr lang="ru-RU" dirty="0">
                <a:latin typeface="+mj-lt"/>
              </a:rPr>
              <a:t>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smtClean="0">
                <a:latin typeface="+mj-lt"/>
              </a:rPr>
              <a:t>Руководитель отдела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лет 1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kk-KZ" dirty="0" smtClean="0">
                <a:latin typeface="+mj-lt"/>
              </a:rPr>
              <a:t>Главный специалист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год  4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>
                <a:latin typeface="+mj-lt"/>
              </a:rPr>
              <a:t>9</a:t>
            </a:r>
            <a:r>
              <a:rPr lang="kk-KZ" dirty="0" smtClean="0">
                <a:latin typeface="+mj-lt"/>
              </a:rPr>
              <a:t>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Всего</a:t>
            </a:r>
            <a:r>
              <a:rPr lang="ru-RU" dirty="0" smtClean="0">
                <a:latin typeface="+mj-lt"/>
              </a:rPr>
              <a:t>	2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26318</TotalTime>
  <Words>141</Words>
  <Application>Microsoft Office PowerPoint</Application>
  <PresentationFormat>Лист A4 (210x297 мм)</PresentationFormat>
  <Paragraphs>44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Гражданский бюджет отдела физической культуры и спорта Коксуского района исполнение бюджета  на 31 января  2020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1952</cp:revision>
  <cp:lastPrinted>2020-04-01T00:46:39Z</cp:lastPrinted>
  <dcterms:created xsi:type="dcterms:W3CDTF">2004-02-06T14:47:15Z</dcterms:created>
  <dcterms:modified xsi:type="dcterms:W3CDTF">2020-05-26T03:34:38Z</dcterms:modified>
</cp:coreProperties>
</file>