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78" r:id="rId2"/>
    <p:sldId id="1096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75" d="100"/>
          <a:sy n="75" d="100"/>
        </p:scale>
        <p:origin x="-1819" y="-32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18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71875E-2"/>
          <c:y val="4.7267355982274745E-2"/>
          <c:w val="0.9892578125"/>
          <c:h val="0.5937961595273264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020" b="1" i="0" u="none" strike="noStrike" baseline="0">
          <a:solidFill>
            <a:schemeClr val="tx1"/>
          </a:solidFill>
          <a:latin typeface="Arial Unicode MS"/>
          <a:ea typeface="Arial Unicode MS"/>
          <a:cs typeface="Arial Unicode M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537158497586089"/>
          <c:y val="0.1622394964531067"/>
          <c:w val="0.44925683004827821"/>
          <c:h val="0.7495192139093502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4241402372883261"/>
                  <c:y val="0.14132982572805219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0" i="1" u="none" strike="noStrike" kern="1200" baseline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200" b="0" i="1" baseline="0" dirty="0" smtClean="0">
                        <a:effectLst/>
                      </a:rPr>
                      <a:t>На содержание отдела 16671,0 тыс. тенге</a:t>
                    </a:r>
                    <a:endParaRPr lang="ru-RU" sz="1200" i="1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0" i="1" u="none" strike="noStrike" kern="1200" baseline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200" i="1" dirty="0" smtClean="0"/>
                      <a:t>36,4%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9202054775273006"/>
                  <c:y val="4.8905626777220747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0" i="1" u="none" strike="noStrike" kern="1200" baseline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200" b="0" i="1" baseline="0" dirty="0" smtClean="0">
                        <a:effectLst/>
                      </a:rPr>
                      <a:t>Изготовление правоустанавливающих документов на дренажные каналы </a:t>
                    </a:r>
                    <a:r>
                      <a:rPr lang="ru-RU" sz="1200" b="0" i="1" baseline="0" dirty="0" err="1" smtClean="0">
                        <a:effectLst/>
                      </a:rPr>
                      <a:t>Коксуского</a:t>
                    </a:r>
                    <a:r>
                      <a:rPr lang="ru-RU" sz="1200" b="0" i="1" baseline="0" dirty="0" smtClean="0">
                        <a:effectLst/>
                      </a:rPr>
                      <a:t> района</a:t>
                    </a:r>
                    <a:endParaRPr lang="ru-RU" sz="1200" i="1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0" i="1" u="none" strike="noStrike" kern="1200" baseline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i="1" dirty="0" smtClean="0"/>
                      <a:t>29</a:t>
                    </a:r>
                    <a:r>
                      <a:rPr lang="ru-RU" sz="1200" i="1" dirty="0" smtClean="0"/>
                      <a:t>113 тыс.</a:t>
                    </a:r>
                    <a:r>
                      <a:rPr lang="ru-RU" sz="1200" i="1" baseline="0" dirty="0" smtClean="0"/>
                      <a:t> тенге 63,6%</a:t>
                    </a:r>
                    <a:endParaRPr lang="en-US" sz="105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1">
                  <c:v>Кв. 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16661</c:v>
                </c:pt>
                <c:pt idx="1">
                  <c:v>23991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«К</a:t>
            </a:r>
            <a:r>
              <a:rPr lang="kk-KZ" sz="1800" dirty="0" smtClean="0">
                <a:latin typeface="+mj-lt"/>
              </a:rPr>
              <a:t>ө</a:t>
            </a:r>
            <a:r>
              <a:rPr lang="ru-RU" sz="1800" dirty="0" err="1" smtClean="0">
                <a:latin typeface="+mj-lt"/>
              </a:rPr>
              <a:t>ксу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ауданының</a:t>
            </a:r>
            <a:r>
              <a:rPr lang="ru-RU" sz="1800" dirty="0" smtClean="0">
                <a:latin typeface="+mj-lt"/>
              </a:rPr>
              <a:t>  </a:t>
            </a:r>
            <a:r>
              <a:rPr lang="ru-RU" sz="1800" dirty="0" err="1" smtClean="0">
                <a:latin typeface="+mj-lt"/>
              </a:rPr>
              <a:t>жер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қатынастары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бөлімі</a:t>
            </a:r>
            <a:r>
              <a:rPr lang="ru-RU" sz="1800" dirty="0" smtClean="0">
                <a:latin typeface="+mj-lt"/>
              </a:rPr>
              <a:t>» ММ  </a:t>
            </a:r>
            <a:r>
              <a:rPr lang="ru-RU" sz="1800" dirty="0" err="1" smtClean="0">
                <a:latin typeface="+mj-lt"/>
              </a:rPr>
              <a:t>бюджетінің</a:t>
            </a:r>
            <a:r>
              <a:rPr lang="ru-RU" sz="1800" dirty="0" smtClean="0">
                <a:latin typeface="+mj-lt"/>
              </a:rPr>
              <a:t> 2020-2022 </a:t>
            </a:r>
            <a:r>
              <a:rPr lang="ru-RU" sz="1800" dirty="0" err="1" smtClean="0">
                <a:latin typeface="+mj-lt"/>
              </a:rPr>
              <a:t>жылдарға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шығындары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6361027541897891"/>
          <c:y val="5.9581684148946858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68045078265628E-2"/>
          <c:y val="4.5116450425645313E-2"/>
          <c:w val="0.90011690200089267"/>
          <c:h val="0.817274219732248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-1.3558496907168072E-3"/>
                  <c:y val="9.1279129661883895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35679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540392577203398E-2"/>
                  <c:y val="-1.1064136928713204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11316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337745360752103E-2"/>
                  <c:y val="2.4989744831943055E-3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11838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2020 ж</c:v>
                </c:pt>
                <c:pt idx="1">
                  <c:v>2021 ж</c:v>
                </c:pt>
                <c:pt idx="2">
                  <c:v>2022ж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45784</c:v>
                </c:pt>
                <c:pt idx="1">
                  <c:v>13647</c:v>
                </c:pt>
                <c:pt idx="2">
                  <c:v>14330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249984"/>
        <c:axId val="122251520"/>
        <c:axId val="0"/>
      </c:bar3DChart>
      <c:catAx>
        <c:axId val="122249984"/>
        <c:scaling>
          <c:orientation val="minMax"/>
        </c:scaling>
        <c:delete val="0"/>
        <c:axPos val="b"/>
        <c:majorTickMark val="out"/>
        <c:minorTickMark val="none"/>
        <c:tickLblPos val="nextTo"/>
        <c:crossAx val="122251520"/>
        <c:crosses val="autoZero"/>
        <c:auto val="1"/>
        <c:lblAlgn val="ctr"/>
        <c:lblOffset val="100"/>
        <c:noMultiLvlLbl val="0"/>
      </c:catAx>
      <c:valAx>
        <c:axId val="1222515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2249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0.59152</cdr:x>
      <cdr:y>0.41458</cdr:y>
    </cdr:from>
    <cdr:to>
      <cdr:x>0.6943</cdr:x>
      <cdr:y>0.58606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62364" y="221069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0.57468</cdr:x>
      <cdr:y>0.48614</cdr:y>
    </cdr:from>
    <cdr:to>
      <cdr:x>0.67747</cdr:x>
      <cdr:y>0.65762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112568" y="25922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 smtClean="0">
                <a:solidFill>
                  <a:schemeClr val="tx1"/>
                </a:solidFill>
              </a:rPr>
              <a:t>Көксу ауданының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жер қатынастары бөлімінің 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2020 жылға 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арналған бюджетінің азаматтық бюджеті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45365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Балпық би ауылы 2020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311903"/>
              </p:ext>
            </p:extLst>
          </p:nvPr>
        </p:nvGraphicFramePr>
        <p:xfrm>
          <a:off x="1284489" y="1432253"/>
          <a:ext cx="7304088" cy="483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5025008" y="1988840"/>
            <a:ext cx="3600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i="1" dirty="0">
                <a:latin typeface="+mj-lt"/>
              </a:rPr>
              <a:t> </a:t>
            </a:r>
            <a:endParaRPr lang="ru-RU" sz="1200" b="1" i="1" dirty="0">
              <a:latin typeface="+mj-lt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785938" y="184150"/>
            <a:ext cx="75596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+mj-lt"/>
              </a:rPr>
              <a:t>Көксу ауданының </a:t>
            </a:r>
            <a:r>
              <a:rPr lang="kk-KZ" sz="1800" b="1" dirty="0">
                <a:latin typeface="+mj-lt"/>
              </a:rPr>
              <a:t>ауыл шаруашылығы бөлімінің </a:t>
            </a:r>
            <a:r>
              <a:rPr lang="kk-KZ" sz="1800" b="1" dirty="0" smtClean="0">
                <a:latin typeface="+mj-lt"/>
              </a:rPr>
              <a:t>2020 </a:t>
            </a:r>
            <a:r>
              <a:rPr lang="kk-KZ" sz="1800" b="1" dirty="0">
                <a:latin typeface="+mj-lt"/>
              </a:rPr>
              <a:t>жылғы </a:t>
            </a:r>
            <a:r>
              <a:rPr lang="kk-KZ" sz="1800" b="1" dirty="0" smtClean="0">
                <a:latin typeface="+mj-lt"/>
              </a:rPr>
              <a:t>бюджетінің үлес салмақтары.Барлығы </a:t>
            </a:r>
            <a:r>
              <a:rPr lang="kk-KZ" sz="1800" b="1" dirty="0">
                <a:latin typeface="+mj-lt"/>
              </a:rPr>
              <a:t>– </a:t>
            </a:r>
            <a:r>
              <a:rPr lang="kk-KZ" sz="1800" b="1" dirty="0" smtClean="0">
                <a:latin typeface="+mj-lt"/>
              </a:rPr>
              <a:t>45784 мың </a:t>
            </a:r>
            <a:r>
              <a:rPr lang="kk-KZ" sz="1800" b="1" dirty="0">
                <a:latin typeface="+mj-lt"/>
              </a:rPr>
              <a:t>теңге</a:t>
            </a:r>
            <a:endParaRPr lang="ru-RU" sz="1800" b="1" dirty="0">
              <a:latin typeface="+mj-lt"/>
            </a:endParaRPr>
          </a:p>
        </p:txBody>
      </p:sp>
      <p:graphicFrame>
        <p:nvGraphicFramePr>
          <p:cNvPr id="12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6552693"/>
              </p:ext>
            </p:extLst>
          </p:nvPr>
        </p:nvGraphicFramePr>
        <p:xfrm>
          <a:off x="776536" y="908720"/>
          <a:ext cx="8896350" cy="5332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Көксу ауданының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ауыл шаруашылығы бөлімінің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2019-2021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жылдарда бөлінген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қаржысы                              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048962063"/>
              </p:ext>
            </p:extLst>
          </p:nvPr>
        </p:nvGraphicFramePr>
        <p:xfrm>
          <a:off x="344488" y="2420889"/>
          <a:ext cx="9217024" cy="3068128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2022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4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45784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 smtClean="0">
                          <a:effectLst/>
                          <a:latin typeface="+mj-lt"/>
                        </a:rPr>
                        <a:t>13647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 smtClean="0">
                          <a:effectLst/>
                          <a:latin typeface="+mj-lt"/>
                        </a:rPr>
                        <a:t>14330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53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Ауыл шаруашылығы  саласындағы мемлекеттік саясатты іске асыру жөніндегі қызметтер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16671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13647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14330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8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Изготовление правоустанавливающих документов на дренажные каналы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Коксуского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29113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199977967"/>
              </p:ext>
            </p:extLst>
          </p:nvPr>
        </p:nvGraphicFramePr>
        <p:xfrm>
          <a:off x="272480" y="1340768"/>
          <a:ext cx="936682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26189</TotalTime>
  <Words>112</Words>
  <Application>Microsoft Office PowerPoint</Application>
  <PresentationFormat>Лист A4 (210x297 мм)</PresentationFormat>
  <Paragraphs>30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Международный</vt:lpstr>
      <vt:lpstr>Көксу ауданының жер қатынастары бөлімінің  2020 жылға  арналған бюджетінің азаматтық бюджеті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1927</cp:revision>
  <cp:lastPrinted>2016-07-20T11:16:55Z</cp:lastPrinted>
  <dcterms:created xsi:type="dcterms:W3CDTF">2004-02-06T14:47:15Z</dcterms:created>
  <dcterms:modified xsi:type="dcterms:W3CDTF">2020-01-30T04:33:42Z</dcterms:modified>
</cp:coreProperties>
</file>