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31 января 2020</a:t>
            </a:r>
            <a:r>
              <a:rPr lang="ru-RU" sz="3200" b="1" i="0" dirty="0" smtClean="0">
                <a:solidFill>
                  <a:schemeClr val="tx1"/>
                </a:solidFill>
              </a:rPr>
              <a:t> </a:t>
            </a:r>
            <a:r>
              <a:rPr lang="ru-RU" sz="3200" b="1" i="0" dirty="0" smtClean="0">
                <a:solidFill>
                  <a:schemeClr val="tx1"/>
                </a:solidFill>
              </a:rPr>
              <a:t>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</a:t>
            </a:r>
            <a:r>
              <a:rPr lang="ru-RU" i="1" dirty="0" smtClean="0">
                <a:solidFill>
                  <a:srgbClr val="FFC000"/>
                </a:solidFill>
              </a:rPr>
              <a:t>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</a:t>
            </a:r>
            <a:r>
              <a:rPr lang="ru-RU" i="1" dirty="0" smtClean="0">
                <a:solidFill>
                  <a:srgbClr val="FFC000"/>
                </a:solidFill>
              </a:rPr>
              <a:t>а 31 января 2020</a:t>
            </a:r>
            <a:r>
              <a:rPr lang="kk-KZ" i="1" dirty="0" smtClean="0">
                <a:solidFill>
                  <a:srgbClr val="FFC000"/>
                </a:solidFill>
              </a:rPr>
              <a:t> </a:t>
            </a:r>
            <a:r>
              <a:rPr lang="kk-KZ" i="1" dirty="0" smtClean="0">
                <a:solidFill>
                  <a:srgbClr val="FFC000"/>
                </a:solidFill>
              </a:rPr>
              <a:t>года освоено </a:t>
            </a:r>
            <a:r>
              <a:rPr lang="kk-KZ" i="1" dirty="0" smtClean="0">
                <a:solidFill>
                  <a:srgbClr val="FFC000"/>
                </a:solidFill>
              </a:rPr>
              <a:t>677,9 тыс </a:t>
            </a:r>
            <a:r>
              <a:rPr lang="kk-KZ" i="1" dirty="0" smtClean="0">
                <a:solidFill>
                  <a:srgbClr val="FFC000"/>
                </a:solidFill>
              </a:rPr>
              <a:t>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72" y="119675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</a:t>
            </a:r>
            <a:r>
              <a:rPr lang="ru-RU" b="1" i="1" dirty="0" smtClean="0"/>
              <a:t>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8000,0 тыс. тенге</a:t>
            </a:r>
            <a:r>
              <a:rPr lang="kk-KZ" b="1" i="1" dirty="0" smtClean="0"/>
              <a:t> </a:t>
            </a:r>
            <a:r>
              <a:rPr lang="kk-KZ" b="1" i="1" dirty="0" smtClean="0"/>
              <a:t>На </a:t>
            </a:r>
            <a:r>
              <a:rPr lang="kk-KZ" b="1" i="1" dirty="0" smtClean="0"/>
              <a:t>31 января 2020 </a:t>
            </a:r>
            <a:r>
              <a:rPr lang="kk-KZ" b="1" i="1" dirty="0" smtClean="0"/>
              <a:t>года освоено </a:t>
            </a:r>
            <a:r>
              <a:rPr lang="kk-KZ" b="1" i="1" dirty="0" smtClean="0"/>
              <a:t>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178943,0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Освоение на 31 января 2020 года  0 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38389,0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тенге.На</a:t>
            </a:r>
            <a:r>
              <a:rPr lang="ru-RU" dirty="0" smtClean="0">
                <a:solidFill>
                  <a:srgbClr val="FF0000"/>
                </a:solidFill>
              </a:rPr>
              <a:t> 31 января 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0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бюджет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на 31 января 2020 года Государственного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665110170"/>
              </p:ext>
            </p:extLst>
          </p:nvPr>
        </p:nvGraphicFramePr>
        <p:xfrm>
          <a:off x="666720" y="1357298"/>
          <a:ext cx="8440762" cy="4274279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31 января 2020г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243836,0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677,9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677,9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8000,0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26550</TotalTime>
  <Words>171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31 января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1991</cp:revision>
  <cp:lastPrinted>2016-07-20T11:16:55Z</cp:lastPrinted>
  <dcterms:created xsi:type="dcterms:W3CDTF">2004-02-06T14:47:15Z</dcterms:created>
  <dcterms:modified xsi:type="dcterms:W3CDTF">2020-04-29T10:36:42Z</dcterms:modified>
</cp:coreProperties>
</file>