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78" r:id="rId2"/>
    <p:sldId id="1096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81" autoAdjust="0"/>
    <p:restoredTop sz="97891" autoAdjust="0"/>
  </p:normalViewPr>
  <p:slideViewPr>
    <p:cSldViewPr>
      <p:cViewPr varScale="1">
        <p:scale>
          <a:sx n="115" d="100"/>
          <a:sy n="115" d="100"/>
        </p:scale>
        <p:origin x="-1632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«К</a:t>
            </a:r>
            <a:r>
              <a:rPr lang="kk-KZ" sz="1800" dirty="0" smtClean="0">
                <a:latin typeface="+mj-lt"/>
              </a:rPr>
              <a:t>ө</a:t>
            </a:r>
            <a:r>
              <a:rPr lang="ru-RU" sz="1800" dirty="0" err="1" smtClean="0">
                <a:latin typeface="+mj-lt"/>
              </a:rPr>
              <a:t>ксу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ауданының</a:t>
            </a:r>
            <a:r>
              <a:rPr lang="ru-RU" sz="1800" dirty="0" smtClean="0">
                <a:latin typeface="+mj-lt"/>
              </a:rPr>
              <a:t> экономика </a:t>
            </a:r>
            <a:r>
              <a:rPr lang="ru-RU" sz="1800" dirty="0" err="1" smtClean="0">
                <a:latin typeface="+mj-lt"/>
              </a:rPr>
              <a:t>және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бюджеттік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жоспарлау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бөлімі</a:t>
            </a:r>
            <a:r>
              <a:rPr lang="ru-RU" sz="1800" dirty="0" smtClean="0">
                <a:latin typeface="+mj-lt"/>
              </a:rPr>
              <a:t>» ММ  </a:t>
            </a:r>
            <a:r>
              <a:rPr lang="ru-RU" sz="1800" dirty="0" err="1" smtClean="0">
                <a:latin typeface="+mj-lt"/>
              </a:rPr>
              <a:t>бюджетінің</a:t>
            </a:r>
            <a:r>
              <a:rPr lang="ru-RU" sz="1800" dirty="0" smtClean="0">
                <a:latin typeface="+mj-lt"/>
              </a:rPr>
              <a:t> 2020-2022 </a:t>
            </a:r>
            <a:r>
              <a:rPr lang="ru-RU" sz="1800" dirty="0" err="1" smtClean="0">
                <a:latin typeface="+mj-lt"/>
              </a:rPr>
              <a:t>жылдарға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шығындары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6361027541897888"/>
          <c:y val="5.958168414894691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680450782656322E-2"/>
          <c:y val="4.5116450425645341E-2"/>
          <c:w val="0.90011690200089267"/>
          <c:h val="0.817274219732248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-1.3558496907168077E-3"/>
                  <c:y val="9.1279129661883895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64893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20264721645126E-2"/>
                  <c:y val="-1.1064220682290227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57789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914346597884874E-2"/>
                  <c:y val="1.5381331983018821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61716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2020 ж</c:v>
                </c:pt>
                <c:pt idx="1">
                  <c:v>2021</c:v>
                </c:pt>
                <c:pt idx="2">
                  <c:v>2022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64893</c:v>
                </c:pt>
                <c:pt idx="1">
                  <c:v>57789</c:v>
                </c:pt>
                <c:pt idx="2">
                  <c:v>61716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587200"/>
        <c:axId val="50883968"/>
        <c:axId val="0"/>
      </c:bar3DChart>
      <c:catAx>
        <c:axId val="129587200"/>
        <c:scaling>
          <c:orientation val="minMax"/>
        </c:scaling>
        <c:delete val="0"/>
        <c:axPos val="b"/>
        <c:majorTickMark val="out"/>
        <c:minorTickMark val="none"/>
        <c:tickLblPos val="nextTo"/>
        <c:crossAx val="50883968"/>
        <c:crosses val="autoZero"/>
        <c:auto val="1"/>
        <c:lblAlgn val="ctr"/>
        <c:lblOffset val="100"/>
        <c:noMultiLvlLbl val="0"/>
      </c:catAx>
      <c:valAx>
        <c:axId val="508839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95872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 smtClean="0">
                <a:solidFill>
                  <a:schemeClr val="tx1"/>
                </a:solidFill>
              </a:rPr>
              <a:t>Көксу ауданының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экономика және бюджеттік жоспарлау бөлімінің 2020 жылға 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арналған бюджетінің азаматтық бюджеті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Балпық би ауылы 2020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208584" y="1340768"/>
          <a:ext cx="7405688" cy="493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" name="Диаграмма" r:id="rId3" imgW="6600698" imgH="4400460" progId="MSGraph.Chart.8">
                  <p:embed followColorScheme="full"/>
                </p:oleObj>
              </mc:Choice>
              <mc:Fallback>
                <p:oleObj name="Диаграмма" r:id="rId3" imgW="6600698" imgH="4400460" progId="MSGraph.Chart.8">
                  <p:embed followColorScheme="full"/>
                  <p:pic>
                    <p:nvPicPr>
                      <p:cNvPr id="0" name="Picture 10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584" y="1340768"/>
                        <a:ext cx="7405688" cy="493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2864768" y="3573017"/>
            <a:ext cx="64807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200" b="1" dirty="0" smtClean="0">
                <a:latin typeface="Times New Roman" panose="02020603050405020304" pitchFamily="18" charset="0"/>
              </a:rPr>
              <a:t>12,3%</a:t>
            </a:r>
            <a:endParaRPr lang="ru-RU" sz="1200" b="1" dirty="0">
              <a:latin typeface="Times New Roman" panose="02020603050405020304" pitchFamily="18" charset="0"/>
            </a:endParaRP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 rot="10800000" flipV="1">
            <a:off x="6465168" y="2553872"/>
            <a:ext cx="72008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200" b="1" dirty="0" smtClean="0">
                <a:latin typeface="Times New Roman" panose="02020603050405020304" pitchFamily="18" charset="0"/>
              </a:rPr>
              <a:t>60,7%</a:t>
            </a:r>
            <a:endParaRPr lang="ru-RU" sz="1200" b="1" dirty="0">
              <a:latin typeface="Times New Roman" panose="02020603050405020304" pitchFamily="18" charset="0"/>
            </a:endParaRPr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2381232" y="3214686"/>
            <a:ext cx="22837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i="1" dirty="0" smtClean="0">
                <a:latin typeface="+mj-lt"/>
              </a:rPr>
              <a:t>мемлекеттік органның күрделі шығыстары 8000</a:t>
            </a:r>
            <a:r>
              <a:rPr lang="kk-KZ" sz="1200" b="1" i="1" dirty="0" smtClean="0">
                <a:latin typeface="+mj-lt"/>
              </a:rPr>
              <a:t>мың теңге,</a:t>
            </a:r>
            <a:endParaRPr lang="ru-RU" sz="1200" b="1" i="1" dirty="0">
              <a:latin typeface="+mj-lt"/>
            </a:endParaRPr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5025008" y="2071678"/>
            <a:ext cx="3142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i="1" dirty="0" smtClean="0">
                <a:latin typeface="+mj-lt"/>
              </a:rPr>
              <a:t>мамандарға әлеуметтік қолдау көрсету жөніндегі шараларды іске асыруға  39389</a:t>
            </a:r>
            <a:r>
              <a:rPr lang="kk-KZ" sz="1200" b="1" i="1" dirty="0" smtClean="0">
                <a:latin typeface="+mj-lt"/>
              </a:rPr>
              <a:t>мың  </a:t>
            </a:r>
            <a:r>
              <a:rPr lang="kk-KZ" sz="1200" b="1" i="1" dirty="0">
                <a:latin typeface="+mj-lt"/>
              </a:rPr>
              <a:t>теңге</a:t>
            </a:r>
            <a:endParaRPr lang="ru-RU" sz="1200" b="1" i="1" dirty="0">
              <a:latin typeface="+mj-lt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785938" y="184150"/>
            <a:ext cx="75596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+mj-lt"/>
              </a:rPr>
              <a:t>Көксу ауданының экономика және бюджеттік жоспарлау бөлімінің 2020жылғы бюджетінің үлес салмақтары.Барлығы </a:t>
            </a:r>
            <a:r>
              <a:rPr lang="kk-KZ" sz="1800" b="1" dirty="0">
                <a:latin typeface="+mj-lt"/>
              </a:rPr>
              <a:t>– </a:t>
            </a:r>
            <a:r>
              <a:rPr lang="kk-KZ" sz="1800" b="1" dirty="0" smtClean="0">
                <a:latin typeface="+mj-lt"/>
              </a:rPr>
              <a:t>64893 мың </a:t>
            </a:r>
            <a:r>
              <a:rPr lang="kk-KZ" sz="1800" b="1" dirty="0">
                <a:latin typeface="+mj-lt"/>
              </a:rPr>
              <a:t>теңге</a:t>
            </a:r>
            <a:endParaRPr lang="ru-RU" sz="1800" b="1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52538" y="2285992"/>
            <a:ext cx="24923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Бөлімді ұстап тұруға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17504мың теңге,27% </a:t>
            </a:r>
            <a:endParaRPr lang="ru-RU" sz="1200" b="1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Көксу ауданының экономика және бюджеттік жоспарлау бөлімінің 2020-2022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жылдарда бөлінген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қаржысы                              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98567344"/>
              </p:ext>
            </p:extLst>
          </p:nvPr>
        </p:nvGraphicFramePr>
        <p:xfrm>
          <a:off x="344488" y="2420889"/>
          <a:ext cx="9217024" cy="3215739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2022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64893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57789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61716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753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Экономикалық саясатты, мемлекеттік жоспарлау жүйесін қалыптастыру және дамыту саласындағы мемлекеттік саясатты іске асыру жөніндегі қызметтер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17504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17792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18174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13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8000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78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Мамандарға әлеуметтік қолдау көрсету жөніндегі шараларды іске асыру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39389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39997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43542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392419684"/>
              </p:ext>
            </p:extLst>
          </p:nvPr>
        </p:nvGraphicFramePr>
        <p:xfrm>
          <a:off x="272480" y="1285860"/>
          <a:ext cx="936682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26070</TotalTime>
  <Words>135</Words>
  <Application>Microsoft Office PowerPoint</Application>
  <PresentationFormat>Лист A4 (210x297 мм)</PresentationFormat>
  <Paragraphs>37</Paragraphs>
  <Slides>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Международный</vt:lpstr>
      <vt:lpstr>Диаграмма</vt:lpstr>
      <vt:lpstr>Көксу ауданының экономика және бюджеттік жоспарлау бөлімінің 2020 жылға  арналған бюджетінің азаматтық бюджеті</vt:lpstr>
      <vt:lpstr>Презентация PowerPoint</vt:lpstr>
      <vt:lpstr>Презентация PowerPoint</vt:lpstr>
      <vt:lpstr>Презентация PowerPoint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1921</cp:revision>
  <cp:lastPrinted>2016-07-20T11:16:55Z</cp:lastPrinted>
  <dcterms:created xsi:type="dcterms:W3CDTF">2004-02-06T14:47:15Z</dcterms:created>
  <dcterms:modified xsi:type="dcterms:W3CDTF">2020-01-31T05:58:48Z</dcterms:modified>
</cp:coreProperties>
</file>