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ce.ukzsp.taldykorgan27@yandex.kz" initials="o" lastIdx="1" clrIdx="0">
    <p:extLst>
      <p:ext uri="{19B8F6BF-5375-455C-9EA6-DF929625EA0E}">
        <p15:presenceInfo xmlns:p15="http://schemas.microsoft.com/office/powerpoint/2012/main" userId="51a5e9f7eb75b6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68" d="100"/>
          <a:sy n="68" d="100"/>
        </p:scale>
        <p:origin x="157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+mj-lt"/>
              </a:rPr>
              <a:t>«</a:t>
            </a:r>
            <a:r>
              <a:rPr lang="ru-RU" sz="1800" dirty="0" err="1">
                <a:latin typeface="+mj-lt"/>
              </a:rPr>
              <a:t>Қаратал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ауданы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Бастөбе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ауылдық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округі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әкімінің</a:t>
            </a:r>
            <a:r>
              <a:rPr lang="ru-RU" sz="1800" baseline="0" dirty="0">
                <a:latin typeface="+mj-lt"/>
              </a:rPr>
              <a:t> аппараты</a:t>
            </a:r>
            <a:r>
              <a:rPr lang="ru-RU" sz="1800" dirty="0">
                <a:latin typeface="+mj-lt"/>
              </a:rPr>
              <a:t>» ММ  </a:t>
            </a:r>
            <a:r>
              <a:rPr lang="ru-RU" sz="1800" dirty="0" err="1">
                <a:latin typeface="+mj-lt"/>
              </a:rPr>
              <a:t>бюджетінің</a:t>
            </a:r>
            <a:r>
              <a:rPr lang="ru-RU" sz="1800" dirty="0">
                <a:latin typeface="+mj-lt"/>
              </a:rPr>
              <a:t> 2021-2023 </a:t>
            </a:r>
            <a:r>
              <a:rPr lang="ru-RU" sz="1800" dirty="0" err="1">
                <a:latin typeface="+mj-lt"/>
              </a:rPr>
              <a:t>жылдарға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49027</c:v>
                </c:pt>
                <c:pt idx="1">
                  <c:v>24843</c:v>
                </c:pt>
                <c:pt idx="2">
                  <c:v>25375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2-47A6-843E-D029F0125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697168"/>
        <c:axId val="245696776"/>
        <c:axId val="0"/>
      </c:bar3DChart>
      <c:catAx>
        <c:axId val="2456971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5696776"/>
        <c:crosses val="autoZero"/>
        <c:auto val="1"/>
        <c:lblAlgn val="ctr"/>
        <c:lblOffset val="100"/>
        <c:noMultiLvlLbl val="0"/>
      </c:catAx>
      <c:valAx>
        <c:axId val="245696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69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>
                <a:solidFill>
                  <a:schemeClr val="tx1"/>
                </a:solidFill>
              </a:rPr>
              <a:t>Қаратал ауданының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Бастөбе ауылдық округі акімінің аппаратының  2021 жылға 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Бастөбе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 2021ж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186994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buFontTx/>
              <a:buNone/>
              <a:defRPr sz="1400" b="1">
                <a:latin typeface="+mj-lt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9pPr>
          </a:lstStyle>
          <a:p>
            <a:r>
              <a:rPr lang="kk-KZ" dirty="0"/>
              <a:t>Қаратал  ауданының Бастөбе ауылдық округі акімінің аппаратының 2021-2023 жылдарда бөлінген бюджет қаржысы</a:t>
            </a:r>
            <a:endParaRPr lang="ru-RU" dirty="0"/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74996686"/>
              </p:ext>
            </p:extLst>
          </p:nvPr>
        </p:nvGraphicFramePr>
        <p:xfrm>
          <a:off x="155575" y="1242536"/>
          <a:ext cx="9217024" cy="426059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44295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>
                          <a:effectLst/>
                          <a:latin typeface="+mj-lt"/>
                        </a:rPr>
                        <a:t>24843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25375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23176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24509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26225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923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987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1056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72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2000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2140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2289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7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3772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3325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3558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14424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3661980"/>
              </p:ext>
            </p:extLst>
          </p:nvPr>
        </p:nvGraphicFramePr>
        <p:xfrm>
          <a:off x="0" y="1988840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26604</TotalTime>
  <Words>143</Words>
  <Application>Microsoft Office PowerPoint</Application>
  <PresentationFormat>Лист A4 (210x297 мм)</PresentationFormat>
  <Paragraphs>38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Международный</vt:lpstr>
      <vt:lpstr>Қаратал ауданының Бастөбе ауылдық округі акімінің аппаратының  2021 жылға  арналған бюджетінің азаматтық бюджеті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office.ukzsp.taldykorgan27@yandex.kz</cp:lastModifiedBy>
  <cp:revision>1952</cp:revision>
  <cp:lastPrinted>2016-07-20T11:16:55Z</cp:lastPrinted>
  <dcterms:created xsi:type="dcterms:W3CDTF">2004-02-06T14:47:15Z</dcterms:created>
  <dcterms:modified xsi:type="dcterms:W3CDTF">2022-02-07T13:13:40Z</dcterms:modified>
</cp:coreProperties>
</file>