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1195" y="2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kk-KZ" sz="3200" b="1" dirty="0"/>
              <a:t>сельского хозяйства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2 квартал </a:t>
            </a:r>
            <a:r>
              <a:rPr lang="kk-KZ" sz="3200" b="1" dirty="0" smtClean="0"/>
              <a:t>20</a:t>
            </a:r>
            <a:r>
              <a:rPr lang="en-US" sz="3200" b="1" dirty="0" smtClean="0"/>
              <a:t>20</a:t>
            </a:r>
            <a:r>
              <a:rPr lang="kk-KZ" sz="3200" b="1" dirty="0" smtClean="0"/>
              <a:t> </a:t>
            </a:r>
            <a:r>
              <a:rPr lang="kk-KZ" sz="3200" b="1" dirty="0" smtClean="0"/>
              <a:t>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</a:t>
            </a: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сельского хозяйства Коксуского 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2 квартал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3926167"/>
              </p:ext>
            </p:extLst>
          </p:nvPr>
        </p:nvGraphicFramePr>
        <p:xfrm>
          <a:off x="380968" y="1571612"/>
          <a:ext cx="9217024" cy="499844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11159,4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25430,2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7185,1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сельского хозяйства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6456,5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24975,2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7185,1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4312,4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3742,2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4488,6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358,3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460,5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16,3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493,3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923,6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1095,5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320,8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289,5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315,2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295,2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324,1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144,7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144,6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511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19143,5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333,8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143,3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2,0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455,0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моноблока, комплекта компьютерной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техники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символов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455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автомашины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26380</TotalTime>
  <Words>178</Words>
  <Application>Microsoft Office PowerPoint</Application>
  <PresentationFormat>Лист A4 (210x297 мм)</PresentationFormat>
  <Paragraphs>66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сельского хозяйства  Коксуского района исполнение бюджета  на 2 квартал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1962</cp:revision>
  <cp:lastPrinted>2016-07-20T11:16:55Z</cp:lastPrinted>
  <dcterms:created xsi:type="dcterms:W3CDTF">2004-02-06T14:47:15Z</dcterms:created>
  <dcterms:modified xsi:type="dcterms:W3CDTF">2020-07-22T04:56:29Z</dcterms:modified>
</cp:coreProperties>
</file>