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0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4734126399663072E-2"/>
                  <c:y val="-4.68749999999999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63540899557802E-2"/>
                  <c:y val="-5.9375000000000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192955399452487E-2"/>
                  <c:y val="-3.75000000000000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kk-KZ" smtClean="0"/>
                      <a:t>801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683448"/>
        <c:axId val="213688544"/>
        <c:axId val="0"/>
      </c:bar3DChart>
      <c:catAx>
        <c:axId val="213683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688544"/>
        <c:crosses val="autoZero"/>
        <c:auto val="1"/>
        <c:lblAlgn val="ctr"/>
        <c:lblOffset val="100"/>
        <c:noMultiLvlLbl val="0"/>
      </c:catAx>
      <c:valAx>
        <c:axId val="2136885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213683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формировании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 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Отдел предпринимательства Аксуского 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Жансугуров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9040"/>
            <a:ext cx="47149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352194"/>
              </p:ext>
            </p:extLst>
          </p:nvPr>
        </p:nvGraphicFramePr>
        <p:xfrm>
          <a:off x="323528" y="2693293"/>
          <a:ext cx="8568952" cy="3845733"/>
        </p:xfrm>
        <a:graphic>
          <a:graphicData uri="http://schemas.openxmlformats.org/drawingml/2006/table">
            <a:tbl>
              <a:tblPr/>
              <a:tblGrid>
                <a:gridCol w="4947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38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4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08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9334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9496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7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Услуги по реализации государственной политики </a:t>
                      </a: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местном уровне в </a:t>
                      </a: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 </a:t>
                      </a: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развития предпринимательства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9139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9293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9590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2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004 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формировании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 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 предпринимательства 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83845519"/>
              </p:ext>
            </p:extLst>
          </p:nvPr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формировании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Отдел предпринимательства Аксуского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                         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523</TotalTime>
  <Words>79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Times New Roman</vt:lpstr>
      <vt:lpstr>Verdana</vt:lpstr>
      <vt:lpstr>Wingdings 2</vt:lpstr>
      <vt:lpstr>Аспект</vt:lpstr>
      <vt:lpstr>Проект расхода Гражданского бюджета  при формировании исполнения  бюджета  на 2021 -2023 год  ГУ «Отдел предпринимательства Аксуского района»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1</cp:lastModifiedBy>
  <cp:revision>47</cp:revision>
  <dcterms:created xsi:type="dcterms:W3CDTF">2019-10-29T05:55:48Z</dcterms:created>
  <dcterms:modified xsi:type="dcterms:W3CDTF">2020-05-12T10:59:03Z</dcterms:modified>
</cp:coreProperties>
</file>