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69" d="100"/>
          <a:sy n="69" d="100"/>
        </p:scale>
        <p:origin x="-151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17742940665556095"/>
          <c:y val="8.0189224541285589E-2"/>
          <c:w val="0.98975109809663253"/>
          <c:h val="0.59513274336283106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49">
              <a:solidFill>
                <a:schemeClr val="tx1"/>
              </a:solidFill>
              <a:prstDash val="solid"/>
            </a:ln>
          </c:spPr>
          <c:dPt>
            <c:idx val="0"/>
            <c:bubble3D val="1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1"/>
            <c:explosion val="3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1.5000000000000026E-3</c:v>
                </c:pt>
                <c:pt idx="1">
                  <c:v>0.25900000000000001</c:v>
                </c:pt>
                <c:pt idx="2">
                  <c:v>0.73950000000000005</c:v>
                </c:pt>
              </c:numCache>
            </c:numRef>
          </c:val>
          <c:bubble3D val="1"/>
        </c:ser>
        <c:gapWidth val="100"/>
        <c:shape val="pyramid"/>
        <c:axId val="119899264"/>
        <c:axId val="119901184"/>
        <c:axId val="0"/>
      </c:bar3DChart>
      <c:catAx>
        <c:axId val="119899264"/>
        <c:scaling>
          <c:orientation val="minMax"/>
        </c:scaling>
        <c:delete val="1"/>
        <c:axPos val="b"/>
        <c:tickLblPos val="none"/>
        <c:crossAx val="119901184"/>
        <c:crosses val="autoZero"/>
        <c:auto val="1"/>
        <c:lblAlgn val="ctr"/>
        <c:lblOffset val="100"/>
      </c:catAx>
      <c:valAx>
        <c:axId val="119901184"/>
        <c:scaling>
          <c:orientation val="minMax"/>
        </c:scaling>
        <c:axPos val="l"/>
        <c:numFmt formatCode="0.00%" sourceLinked="1"/>
        <c:tickLblPos val="nextTo"/>
        <c:crossAx val="119899264"/>
        <c:crosses val="autoZero"/>
        <c:crossBetween val="between"/>
      </c:valAx>
    </c:plotArea>
    <c:plotVisOnly val="1"/>
    <c:dispBlanksAs val="zero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Кеген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  </a:t>
            </a:r>
            <a:r>
              <a:rPr lang="ru-RU" sz="1800" baseline="0" dirty="0" err="1" smtClean="0">
                <a:latin typeface="+mj-lt"/>
              </a:rPr>
              <a:t>Бөлексаз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2024-2026жылдарға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33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58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21718</c:v>
                </c:pt>
                <c:pt idx="1">
                  <c:v>22572</c:v>
                </c:pt>
                <c:pt idx="2">
                  <c:v>24147</c:v>
                </c:pt>
              </c:numCache>
            </c:numRef>
          </c:val>
        </c:ser>
        <c:shape val="box"/>
        <c:axId val="123494400"/>
        <c:axId val="123495936"/>
        <c:axId val="0"/>
      </c:bar3DChart>
      <c:catAx>
        <c:axId val="12349440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123495936"/>
        <c:crosses val="autoZero"/>
        <c:auto val="1"/>
        <c:lblAlgn val="ctr"/>
        <c:lblOffset val="100"/>
      </c:catAx>
      <c:valAx>
        <c:axId val="123495936"/>
        <c:scaling>
          <c:orientation val="minMax"/>
        </c:scaling>
        <c:axPos val="l"/>
        <c:numFmt formatCode="General" sourceLinked="1"/>
        <c:tickLblPos val="nextTo"/>
        <c:crossAx val="123494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Кеген ауданы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  Бөлексаз  ауылдық округі әкімінің аппараты мемлекеттік мекемесінің  2023жылға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Бөлексаз  ауылы      2023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Кеген ауданы Бөлексаз  ауылдық округі әкімі аппараты ның 2023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44605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graphicFrame>
        <p:nvGraphicFramePr>
          <p:cNvPr id="16" name="Object 105"/>
          <p:cNvGraphicFramePr>
            <a:graphicFrameLocks noChangeAspect="1"/>
          </p:cNvGraphicFramePr>
          <p:nvPr/>
        </p:nvGraphicFramePr>
        <p:xfrm>
          <a:off x="2216696" y="1412776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Кеген  ауданы  Бөлексаз ауылдық округі әкімі  аппараты ның 2024-2026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272481" y="2420889"/>
          <a:ext cx="9289032" cy="4130091"/>
        </p:xfrm>
        <a:graphic>
          <a:graphicData uri="http://schemas.openxmlformats.org/drawingml/2006/table">
            <a:tbl>
              <a:tblPr/>
              <a:tblGrid>
                <a:gridCol w="5393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атауы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44381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47488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50811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Қаладағы аудан, аудандық маңызы бар қаланың, кент, ауыл, ауылдық округ әкімінің қызметін қамтамасыз ету жөніндегі қызметтер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32187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34440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6850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8442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9033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9665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1" u="sng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Елді мекендердегі көшелерді жарықтандыру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1391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1488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r>
                        <a:rPr lang="kk-KZ" sz="1400" dirty="0" smtClean="0">
                          <a:latin typeface="+mj-lt"/>
                        </a:rPr>
                        <a:t>592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u="sng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Елді мекендердің санитариясын қамтамасыз ету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462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529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u="sng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Елді мекендерді абаттандыру мен көгалдандыру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963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1030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1103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u="sng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Аудандық маңызы бар қалаларда ,ауылдарда,кенттерде,ауылдық округтерде автомобиль жолдарының жұмыс істеуін қамтамасыз ету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936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1002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1072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26103</TotalTime>
  <Words>140</Words>
  <Application>Microsoft Office PowerPoint</Application>
  <PresentationFormat>Лист A4 (210x297 мм)</PresentationFormat>
  <Paragraphs>40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Кеген ауданы   Бөлексаз  ауылдық округі әкімінің аппараты мемлекеттік мекемесінің  2023жылға  арналған бюджетінің азаматтық бюджеті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Асер</cp:lastModifiedBy>
  <cp:revision>1930</cp:revision>
  <cp:lastPrinted>2016-07-20T11:16:55Z</cp:lastPrinted>
  <dcterms:created xsi:type="dcterms:W3CDTF">2004-02-06T14:47:15Z</dcterms:created>
  <dcterms:modified xsi:type="dcterms:W3CDTF">2023-08-31T09:58:55Z</dcterms:modified>
</cp:coreProperties>
</file>