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484" y="4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</a:t>
            </a:r>
            <a:r>
              <a:rPr lang="kk-KZ" sz="3200" b="1" dirty="0" smtClean="0"/>
              <a:t>февраль </a:t>
            </a:r>
            <a:r>
              <a:rPr lang="kk-KZ" sz="3200" b="1" dirty="0" smtClean="0"/>
              <a:t>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384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 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февраль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41210924"/>
              </p:ext>
            </p:extLst>
          </p:nvPr>
        </p:nvGraphicFramePr>
        <p:xfrm>
          <a:off x="380968" y="1571612"/>
          <a:ext cx="9217024" cy="593626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1895,3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2644,8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1763,1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smtClean="0">
                          <a:effectLst/>
                          <a:latin typeface="+mj-lt"/>
                        </a:rPr>
                        <a:t>1895,8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2644,8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1763,1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1175,8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1673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927,5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29,6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113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72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235,3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390,7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329,7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151,8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155,9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51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smtClean="0">
                          <a:effectLst/>
                          <a:latin typeface="+mj-lt"/>
                        </a:rPr>
                        <a:t>28,4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53,5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223,4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192,3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4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26443</TotalTime>
  <Words>182</Words>
  <Application>Microsoft Office PowerPoint</Application>
  <PresentationFormat>Лист A4 (210x297 мм)</PresentationFormat>
  <Paragraphs>63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на февраль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1970</cp:revision>
  <cp:lastPrinted>2016-07-20T11:16:55Z</cp:lastPrinted>
  <dcterms:created xsi:type="dcterms:W3CDTF">2004-02-06T14:47:15Z</dcterms:created>
  <dcterms:modified xsi:type="dcterms:W3CDTF">2020-04-27T08:57:43Z</dcterms:modified>
</cp:coreProperties>
</file>