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528584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67676,1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8265,9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22426,2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18510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10933</TotalTime>
  <Words>518</Words>
  <Application>Microsoft Office PowerPoint</Application>
  <PresentationFormat>Экран (4:3)</PresentationFormat>
  <Paragraphs>116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877</cp:revision>
  <cp:lastPrinted>2017-05-11T04:12:26Z</cp:lastPrinted>
  <dcterms:created xsi:type="dcterms:W3CDTF">2011-07-11T03:51:47Z</dcterms:created>
  <dcterms:modified xsi:type="dcterms:W3CDTF">2020-02-27T11:51:24Z</dcterms:modified>
</cp:coreProperties>
</file>