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42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81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632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108261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_____Microsoft_Office_Excel_97-20031.xls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0988" y="2008188"/>
            <a:ext cx="8166100" cy="2625725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b="1" i="0" dirty="0" smtClean="0">
                <a:solidFill>
                  <a:schemeClr val="tx1"/>
                </a:solidFill>
              </a:rPr>
              <a:t>Алғабас ауылдық округінің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20</a:t>
            </a:r>
            <a:r>
              <a:rPr lang="en-US" b="1" i="0" dirty="0" smtClean="0">
                <a:solidFill>
                  <a:schemeClr val="tx1"/>
                </a:solidFill>
              </a:rPr>
              <a:t>20</a:t>
            </a:r>
            <a:r>
              <a:rPr lang="kk-KZ" b="1" i="0" dirty="0" smtClean="0">
                <a:solidFill>
                  <a:schemeClr val="tx1"/>
                </a:solidFill>
              </a:rPr>
              <a:t> жылдың </a:t>
            </a:r>
            <a:r>
              <a:rPr lang="kk-KZ" b="1" i="0" dirty="0" smtClean="0">
                <a:solidFill>
                  <a:schemeClr val="tx1"/>
                </a:solidFill>
              </a:rPr>
              <a:t>тамыз </a:t>
            </a:r>
            <a:r>
              <a:rPr lang="kk-KZ" b="1" i="0" dirty="0" smtClean="0">
                <a:solidFill>
                  <a:schemeClr val="tx1"/>
                </a:solidFill>
              </a:rPr>
              <a:t>айына 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арналған азаматтық бюджетінің игерілуі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238488" y="5857892"/>
            <a:ext cx="345281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Алғабас ауылы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20</a:t>
            </a:r>
            <a:r>
              <a:rPr lang="en-US" sz="2400" b="1" dirty="0" smtClean="0">
                <a:latin typeface="Times New Roman" panose="02020603050405020304" pitchFamily="18" charset="0"/>
              </a:rPr>
              <a:t>20</a:t>
            </a:r>
            <a:r>
              <a:rPr lang="kk-KZ" sz="2400" b="1" dirty="0" smtClean="0">
                <a:latin typeface="Times New Roman" panose="02020603050405020304" pitchFamily="18" charset="0"/>
              </a:rPr>
              <a:t>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63613" y="392113"/>
            <a:ext cx="8420100" cy="242887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жылдың 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тамыз 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айына арналған ауылдық бюджетің орындалуы</a:t>
            </a: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23" name="Group 10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59601034"/>
              </p:ext>
            </p:extLst>
          </p:nvPr>
        </p:nvGraphicFramePr>
        <p:xfrm>
          <a:off x="488505" y="969962"/>
          <a:ext cx="8928992" cy="4268254"/>
        </p:xfrm>
        <a:graphic>
          <a:graphicData uri="http://schemas.openxmlformats.org/drawingml/2006/table">
            <a:tbl>
              <a:tblPr/>
              <a:tblGrid>
                <a:gridCol w="61051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66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571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0228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жыл нақт-ған бюджет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30.06.2020 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игерілгені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14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Шығыстар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57568,0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29468,0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87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оның ішінде: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18428,0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7682,0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3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Білім беру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26107,0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14734,0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974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Тұрғын үй-коммуналдық шаруашылық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7953,0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5451,0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339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Өңірлерді дамытудың 2025 жылға дейінгі мемлекеттік бағдарламасы шеңберінде өңірлерді экономикалық дамытуға жәрдемдесу бойынша шараларды іске асыруға ауылдық елді мекендерді жайластыруды шешуге арналған іс-шараларды іске асыру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1829,0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1601,0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2389" name="Rectangle 101"/>
          <p:cNvSpPr>
            <a:spLocks noChangeArrowheads="1"/>
          </p:cNvSpPr>
          <p:nvPr/>
        </p:nvSpPr>
        <p:spPr bwMode="auto">
          <a:xfrm>
            <a:off x="87693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sp>
        <p:nvSpPr>
          <p:cNvPr id="12390" name="Text Box 102"/>
          <p:cNvSpPr txBox="1">
            <a:spLocks noChangeArrowheads="1"/>
          </p:cNvSpPr>
          <p:nvPr/>
        </p:nvSpPr>
        <p:spPr bwMode="auto">
          <a:xfrm>
            <a:off x="8105775" y="593725"/>
            <a:ext cx="165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мың теңге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206500" y="231775"/>
            <a:ext cx="8064500" cy="576263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ауылдық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бюджеттің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үлес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салмағы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366" name="Object 102"/>
          <p:cNvGraphicFramePr>
            <a:graphicFrameLocks noGrp="1" noChangeAspect="1"/>
          </p:cNvGraphicFramePr>
          <p:nvPr/>
        </p:nvGraphicFramePr>
        <p:xfrm>
          <a:off x="1352550" y="1557338"/>
          <a:ext cx="7061200" cy="4552950"/>
        </p:xfrm>
        <a:graphic>
          <a:graphicData uri="http://schemas.openxmlformats.org/presentationml/2006/ole">
            <p:oleObj spid="_x0000_s11366" name="Worksheet" r:id="rId5" imgW="8772429" imgH="565785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24111</TotalTime>
  <Words>78</Words>
  <Application>Microsoft Office PowerPoint</Application>
  <PresentationFormat>Лист A4 (210x297 мм)</PresentationFormat>
  <Paragraphs>26</Paragraphs>
  <Slides>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Алғабас ауылдық округінің 2020 жылдың тамыз айына  арналған азаматтық бюджетінің игерілуі</vt:lpstr>
      <vt:lpstr>2020 жылдың тамыз айына арналған ауылдық бюджетің орындалуы</vt:lpstr>
      <vt:lpstr>2020 жылғы ауылдық бюджеттің салалары  бойынша үлес салмағы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1811</cp:revision>
  <cp:lastPrinted>2016-07-20T11:16:55Z</cp:lastPrinted>
  <dcterms:created xsi:type="dcterms:W3CDTF">2004-02-06T14:47:15Z</dcterms:created>
  <dcterms:modified xsi:type="dcterms:W3CDTF">2021-01-13T17:33:32Z</dcterms:modified>
</cp:coreProperties>
</file>