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81001-A31E-431C-8C76-02064AA4F02F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E834C-E658-4DEB-8FB7-5796B8074E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8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834C-E658-4DEB-8FB7-5796B8074E0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209EB5D-5F9B-44AE-9C24-CEA2381F6DBC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500" y="2786058"/>
            <a:ext cx="8343904" cy="1143008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/>
            </a:r>
            <a:br>
              <a:rPr lang="kk-KZ" sz="3200" b="1" dirty="0" smtClean="0">
                <a:solidFill>
                  <a:srgbClr val="FF0000"/>
                </a:solidFill>
              </a:rPr>
            </a:br>
            <a:r>
              <a:rPr lang="kk-KZ" sz="3200" b="1" dirty="0" smtClean="0">
                <a:solidFill>
                  <a:srgbClr val="FF0000"/>
                </a:solidFill>
              </a:rPr>
              <a:t/>
            </a:r>
            <a:br>
              <a:rPr lang="kk-KZ" sz="3200" b="1" dirty="0" smtClean="0">
                <a:solidFill>
                  <a:srgbClr val="FF0000"/>
                </a:solidFill>
              </a:rPr>
            </a:br>
            <a:r>
              <a:rPr lang="kk-KZ" sz="3200" b="1" i="1" dirty="0" smtClean="0">
                <a:solidFill>
                  <a:srgbClr val="FFFF00"/>
                </a:solidFill>
                <a:latin typeface="Arial Narrow" pitchFamily="34" charset="0"/>
              </a:rPr>
              <a:t>Отдел физической культуры и спорта Карасайского района</a:t>
            </a:r>
            <a:endParaRPr lang="ru-RU" sz="2800" b="1" i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214818"/>
            <a:ext cx="6429420" cy="7858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2800" b="1" i="1" spc="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Гражданский бюджет на 2019 год</a:t>
            </a:r>
          </a:p>
          <a:p>
            <a:pPr algn="ctr"/>
            <a:endParaRPr lang="ru-RU" sz="2800" b="1" i="1" spc="300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2" descr="C:\Users\xxx\Desktop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85728"/>
            <a:ext cx="259228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001056" cy="1143008"/>
          </a:xfrm>
        </p:spPr>
        <p:txBody>
          <a:bodyPr>
            <a:noAutofit/>
          </a:bodyPr>
          <a:lstStyle/>
          <a:p>
            <a:pPr algn="ctr"/>
            <a:r>
              <a:rPr lang="kk-KZ" sz="4000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Расходы отдела </a:t>
            </a:r>
            <a:r>
              <a:rPr lang="kk-KZ" sz="4000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432 315,0 </a:t>
            </a:r>
            <a:r>
              <a:rPr lang="kk-KZ" sz="4000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тысячи тенге</a:t>
            </a:r>
            <a:endParaRPr lang="ru-RU" sz="4000" i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1490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Услуги по реализации государственной политики на местном уровне  в сфере физической культуры и спорта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13 367,0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тысяч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тенге 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Капитальные расходы государственного органа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– 150,0 тысяч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тенге 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спортивных соревнований на районном (города областного значения) уровне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750,0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тысяч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тенге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и участие членов  сборных команд района (города областного значения) по различным видам спорта на областных спортивных соревнованиях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14 094,0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тысяч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тенге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 для детей и юношества по спорту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362 436,0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тысяч тенге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Капитальные расходы подведомственных государственных учреждений и организаций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41 518,0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тысяч тенге</a:t>
            </a:r>
          </a:p>
          <a:p>
            <a:pPr>
              <a:buNone/>
            </a:pPr>
            <a:endParaRPr lang="ru-RU" sz="2400" i="1" dirty="0" smtClean="0">
              <a:latin typeface="Arial Narrow" pitchFamily="34" charset="0"/>
            </a:endParaRPr>
          </a:p>
          <a:p>
            <a:endParaRPr lang="ru-RU" sz="2400" i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29618" cy="135732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Проведение спортивных соревнований на районном (города областного значения) уровне </a:t>
            </a:r>
            <a:r>
              <a:rPr lang="kk-KZ" sz="2400" dirty="0" smtClean="0">
                <a:solidFill>
                  <a:srgbClr val="FF0000"/>
                </a:solidFill>
              </a:rPr>
              <a:t/>
            </a:r>
            <a:br>
              <a:rPr lang="kk-KZ" sz="2400" dirty="0" smtClean="0">
                <a:solidFill>
                  <a:srgbClr val="FF0000"/>
                </a:solidFill>
              </a:rPr>
            </a:br>
            <a:r>
              <a:rPr lang="kk-KZ" sz="2400" dirty="0" smtClean="0">
                <a:solidFill>
                  <a:srgbClr val="FF0000"/>
                </a:solidFill>
              </a:rPr>
              <a:t> </a:t>
            </a:r>
            <a:r>
              <a:rPr lang="kk-KZ" sz="2400" dirty="0" smtClean="0">
                <a:solidFill>
                  <a:srgbClr val="FF0000"/>
                </a:solidFill>
              </a:rPr>
              <a:t>750,0 </a:t>
            </a:r>
            <a:r>
              <a:rPr lang="kk-KZ" sz="2400" dirty="0" smtClean="0">
                <a:solidFill>
                  <a:srgbClr val="FF0000"/>
                </a:solidFill>
              </a:rPr>
              <a:t>мың тенге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6626" name="AutoShape 2" descr="Картинки по запросу дипломмен ауылға сур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артинки по запросу дипломмен ауылға сур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140433"/>
            <a:ext cx="3640957" cy="36460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3438" y="2071678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Приобретение спортивных инвентарей – </a:t>
            </a:r>
            <a:r>
              <a:rPr lang="ru-RU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750,0 </a:t>
            </a:r>
            <a:r>
              <a:rPr lang="ru-RU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тысяч тенге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8" name="Рисунок 7" descr="006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74468">
            <a:off x="4731191" y="3435522"/>
            <a:ext cx="3842897" cy="263298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/>
              <a:t>Подготовка и участие членов  сборных команд района (города областного значения) по различным видам спорта на областных спортивных соревнованиях</a:t>
            </a:r>
            <a:endParaRPr lang="ru-RU" sz="2000" i="1" dirty="0">
              <a:solidFill>
                <a:schemeClr val="accent5">
                  <a:lumMod val="75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26626" name="AutoShape 2" descr="Картинки по запросу дипломмен ауылға сур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артинки по запросу дипломмен ауылға сур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720" y="1785926"/>
            <a:ext cx="371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Спортивные мероприятия 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14 094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 тенге</a:t>
            </a: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7" name="Рисунок 6" descr="007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1" y="2143116"/>
            <a:ext cx="4572033" cy="2857520"/>
          </a:xfrm>
          <a:prstGeom prst="rect">
            <a:avLst/>
          </a:prstGeom>
        </p:spPr>
      </p:pic>
      <p:pic>
        <p:nvPicPr>
          <p:cNvPr id="8" name="Рисунок 7" descr="007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000372"/>
            <a:ext cx="3571900" cy="25717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400" dirty="0" smtClean="0">
                <a:solidFill>
                  <a:srgbClr val="0070C0"/>
                </a:solidFill>
              </a:rPr>
              <a:t/>
            </a:r>
            <a:br>
              <a:rPr lang="kk-KZ" sz="2400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03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4357694"/>
            <a:ext cx="5912163" cy="2249693"/>
          </a:xfrm>
        </p:spPr>
      </p:pic>
      <p:pic>
        <p:nvPicPr>
          <p:cNvPr id="8" name="Рисунок 7" descr="017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52658">
            <a:off x="4759347" y="1867841"/>
            <a:ext cx="3743874" cy="278268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85728"/>
            <a:ext cx="8229600" cy="127633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484632" lvl="0" algn="ctr">
              <a:spcBef>
                <a:spcPct val="0"/>
              </a:spcBef>
              <a:defRPr/>
            </a:pPr>
            <a:r>
              <a:rPr lang="ru-RU" sz="2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Дополнительное образование для детей и юношества по спорту </a:t>
            </a:r>
            <a:r>
              <a:rPr lang="kk-KZ" sz="2800" b="1" i="1" u="sng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  <a:ea typeface="+mj-ea"/>
                <a:cs typeface="+mj-cs"/>
              </a:rPr>
              <a:t>403 954</a:t>
            </a:r>
            <a:r>
              <a:rPr kumimoji="0" lang="kk-KZ" sz="2800" b="1" i="1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 SemiConden" pitchFamily="34" charset="0"/>
                <a:ea typeface="+mj-ea"/>
                <a:cs typeface="+mj-cs"/>
              </a:rPr>
              <a:t>,0 </a:t>
            </a:r>
            <a:r>
              <a:rPr kumimoji="0" lang="kk-KZ" sz="2800" b="1" i="1" u="sng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 SemiConden" pitchFamily="34" charset="0"/>
                <a:ea typeface="+mj-ea"/>
                <a:cs typeface="+mj-cs"/>
              </a:rPr>
              <a:t> </a:t>
            </a:r>
            <a:r>
              <a:rPr kumimoji="0" lang="kk-KZ" sz="2800" b="1" i="1" u="sng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 SemiConden" pitchFamily="34" charset="0"/>
                <a:ea typeface="+mj-ea"/>
                <a:cs typeface="+mj-cs"/>
              </a:rPr>
              <a:t>тысяч</a:t>
            </a:r>
            <a:r>
              <a:rPr kumimoji="0" lang="kk-KZ" sz="2800" b="1" i="1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 SemiConden" pitchFamily="34" charset="0"/>
                <a:ea typeface="+mj-ea"/>
                <a:cs typeface="+mj-cs"/>
              </a:rPr>
              <a:t> тенге</a:t>
            </a:r>
            <a:endParaRPr kumimoji="0" lang="ru-RU" sz="2800" b="1" i="1" u="sng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SemiBold SemiConden" pitchFamily="34" charset="0"/>
              <a:ea typeface="+mj-ea"/>
              <a:cs typeface="+mj-cs"/>
            </a:endParaRPr>
          </a:p>
        </p:txBody>
      </p:sp>
      <p:pic>
        <p:nvPicPr>
          <p:cNvPr id="7" name="Рисунок 6" descr="017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2721" y="1714488"/>
            <a:ext cx="4445031" cy="25003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581</TotalTime>
  <Words>160</Words>
  <Application>Microsoft Office PowerPoint</Application>
  <PresentationFormat>Экран (4:3)</PresentationFormat>
  <Paragraphs>16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Яркая</vt:lpstr>
      <vt:lpstr>  Отдел физической культуры и спорта Карасайского района</vt:lpstr>
      <vt:lpstr>Расходы отдела 432 315,0 тысячи тенге</vt:lpstr>
      <vt:lpstr>Проведение спортивных соревнований на районном (города областного значения) уровне   750,0 мың тенге</vt:lpstr>
      <vt:lpstr>Подготовка и участие членов  сборных команд района (города областного значения) по различным видам спорта на областных спортивных соревнованиях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экономики и бюджетного планирования Карасайского района</dc:title>
  <dc:creator>xxx</dc:creator>
  <cp:lastModifiedBy>user</cp:lastModifiedBy>
  <cp:revision>88</cp:revision>
  <dcterms:created xsi:type="dcterms:W3CDTF">2019-10-28T06:02:21Z</dcterms:created>
  <dcterms:modified xsi:type="dcterms:W3CDTF">2020-01-10T16:34:55Z</dcterms:modified>
</cp:coreProperties>
</file>