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77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27109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463540899557802E-2"/>
                  <c:y val="-5.9375000000000157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27915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0192955399452487E-2"/>
                  <c:y val="-3.7500000000000054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29531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shape val="box"/>
        <c:axId val="62851328"/>
        <c:axId val="62877696"/>
        <c:axId val="0"/>
      </c:bar3DChart>
      <c:catAx>
        <c:axId val="62851328"/>
        <c:scaling>
          <c:orientation val="minMax"/>
        </c:scaling>
        <c:axPos val="b"/>
        <c:tickLblPos val="nextTo"/>
        <c:crossAx val="62877696"/>
        <c:crosses val="autoZero"/>
        <c:auto val="1"/>
        <c:lblAlgn val="ctr"/>
        <c:lblOffset val="100"/>
      </c:catAx>
      <c:valAx>
        <c:axId val="62877696"/>
        <c:scaling>
          <c:orientation val="minMax"/>
        </c:scaling>
        <c:delete val="1"/>
        <c:axPos val="l"/>
        <c:numFmt formatCode="#,##0" sourceLinked="1"/>
        <c:tickLblPos val="none"/>
        <c:crossAx val="62851328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Аппарат акима Арасанского сельского округа”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Арасан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395537" y="1470696"/>
          <a:ext cx="8280920" cy="4891729"/>
        </p:xfrm>
        <a:graphic>
          <a:graphicData uri="http://schemas.openxmlformats.org/drawingml/2006/table">
            <a:tbl>
              <a:tblPr/>
              <a:tblGrid>
                <a:gridCol w="47810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51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64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83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7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9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27109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27915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29531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0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обеспечению деятельности </a:t>
                      </a:r>
                      <a:r>
                        <a:rPr lang="ru-RU" sz="1400" kern="12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акима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 в городе, города районного значения, поселка, села, сельского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21992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23091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3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008 Уличное освещение населенных пунктов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75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009 Санитарная очистка территории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05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 Благоустроцство и озеленение территории сельского округа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39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013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022 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14401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при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формирования исполнения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Аппарат акима Арасанского сельского округа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</a:t>
            </a:r>
            <a:endParaRPr lang="kk-KZ" sz="24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ГУ “Аппарат акима Арасанского сельского округа”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519</TotalTime>
  <Words>131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Проект расхода Гражданского бюджета  при формирования исполнения  бюджета  на 2021 -2023год  ГУ «Аппарат акима Арасанского сельского округа” Аксуского района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44</cp:revision>
  <dcterms:created xsi:type="dcterms:W3CDTF">2019-10-29T05:55:48Z</dcterms:created>
  <dcterms:modified xsi:type="dcterms:W3CDTF">2020-05-12T09:45:39Z</dcterms:modified>
</cp:coreProperties>
</file>