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FFEACD"/>
    <a:srgbClr val="FFFFCC"/>
    <a:srgbClr val="CCECFF"/>
    <a:srgbClr val="FFFF00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</a:t>
            </a:r>
            <a:r>
              <a:rPr lang="kk-KZ" sz="3200" b="1" i="1" dirty="0" smtClean="0"/>
              <a:t>сәуір </a:t>
            </a:r>
            <a:r>
              <a:rPr lang="kk-KZ" sz="3200" b="1" i="1" dirty="0"/>
              <a:t>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бойынша-2669213,00 мың теңге 2020 жылға 30 сәуірдегі игерілгені-221204,95  мың теңге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FF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- 17976,0 мың теңге бөлінді,игерілгені-3945,76 мың теңге, оның ішінде штаттық бірліктер бойынша еңбекақы және табыс салығы және т. б. бөлінді-4410,0 мың теңге.игерілгені-1592,54 мың теңге, сыйақы 516,0 мың тенге игерілгені 515,16 мың тенге сауықтыруға 797,0 мың теңге әлеуметтік салық-260,0 мың теңге игерілгені-115,29 мың теңге, әлеуметтік аударымдар-150,0 мың теңге,-64,62 мың теңге шығын, автокөлікті сақтандыру-18,0 мың теңге, медициналық сақтандыру-96,0 мың теңге игерілгені-42,17 мың теңге,техникалық қызметкерлердің еңбекақысы – 1511,0 мың теңге орындалғаны-672,46 мың теңге, техникалық қызметкерлердің салықтары-156, 0 мың теңге,игерілгені-60,59 мың теңге жанар майдф сатып алуға 468,0 мың тенге бөлінді игерілгені-286,0 мың тенге,Интернет желісіне қызмет көрсету - 384,0 мың теңге игерілді-100,62 мың теңге, банктік қызметтер, ұйымдастыру техникасын жөндеу бойынша қызметтер, Автокөлікті жөндеу бойынша қызметтер-8281,0 мың теңге178,57 мың теңге игерілді, іссапар-371,0 теңге жүмсылған қаражат 26,51 мың тенге, Басқа да ағымдағы шығыстар -33,0 мың теңге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B050"/>
                </a:solidFill>
              </a:rPr>
              <a:t>елді мекендерді абаттандыру және көгалдандыру-755431,0 мың теңге.игерілгені-198219,91 мың теңге 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24928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FFFF"/>
                </a:solidFill>
              </a:rPr>
              <a:t>әлеуметтік көмек ретінде тұрғын үй сертификаттарын беру-15000,0 мың теңге. 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592" y="764704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ЧС </a:t>
            </a:r>
            <a:r>
              <a:rPr lang="ru-RU" dirty="0" err="1">
                <a:solidFill>
                  <a:srgbClr val="FF0000"/>
                </a:solidFill>
              </a:rPr>
              <a:t>іс-шараларды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жүргізу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бағдарламасы</a:t>
            </a:r>
            <a:r>
              <a:rPr lang="ru-RU" dirty="0">
                <a:solidFill>
                  <a:srgbClr val="FF0000"/>
                </a:solidFill>
              </a:rPr>
              <a:t> бойынша-12000,0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тенге </a:t>
            </a:r>
            <a:r>
              <a:rPr lang="ru-RU" dirty="0" err="1">
                <a:solidFill>
                  <a:srgbClr val="FF0000"/>
                </a:solidFill>
              </a:rPr>
              <a:t>толық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жұмсалды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" y="1080918"/>
            <a:ext cx="8079586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6500" y="2828836"/>
            <a:ext cx="4953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бюджеттерге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ағымдағы</a:t>
            </a:r>
            <a:r>
              <a:rPr lang="ru-RU" dirty="0"/>
              <a:t> </a:t>
            </a:r>
            <a:r>
              <a:rPr lang="ru-RU" dirty="0" err="1"/>
              <a:t>нысаналы</a:t>
            </a:r>
            <a:r>
              <a:rPr lang="ru-RU" dirty="0"/>
              <a:t> трансферттер-120 640,0 </a:t>
            </a:r>
            <a:r>
              <a:rPr lang="ru-RU" dirty="0" err="1"/>
              <a:t>мың</a:t>
            </a:r>
            <a:r>
              <a:rPr lang="ru-RU" dirty="0"/>
              <a:t> </a:t>
            </a:r>
            <a:r>
              <a:rPr lang="ru-RU" dirty="0" err="1"/>
              <a:t>теңге</a:t>
            </a:r>
            <a:r>
              <a:rPr lang="ru-RU" dirty="0"/>
              <a:t> </a:t>
            </a:r>
            <a:r>
              <a:rPr lang="ru-RU" dirty="0" err="1"/>
              <a:t>жұмсалған</a:t>
            </a:r>
            <a:r>
              <a:rPr lang="ru-RU" dirty="0"/>
              <a:t> </a:t>
            </a:r>
            <a:r>
              <a:rPr lang="ru-RU" dirty="0" err="1"/>
              <a:t>қаражат</a:t>
            </a:r>
            <a:r>
              <a:rPr lang="ru-RU" dirty="0"/>
              <a:t> 7040,0 </a:t>
            </a:r>
            <a:r>
              <a:rPr lang="ru-RU" dirty="0" err="1"/>
              <a:t>мың</a:t>
            </a:r>
            <a:r>
              <a:rPr lang="ru-RU" dirty="0"/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2" y="764704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26346</TotalTime>
  <Words>289</Words>
  <Application>Microsoft Office PowerPoint</Application>
  <PresentationFormat>Лист A4 (210x297 мм)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сәуір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1966</cp:revision>
  <cp:lastPrinted>2016-07-20T11:16:55Z</cp:lastPrinted>
  <dcterms:created xsi:type="dcterms:W3CDTF">2004-02-06T14:47:15Z</dcterms:created>
  <dcterms:modified xsi:type="dcterms:W3CDTF">2020-05-26T20:20:43Z</dcterms:modified>
</cp:coreProperties>
</file>