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1001-A31E-431C-8C76-02064AA4F02F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834C-E658-4DEB-8FB7-5796B8074E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834C-E658-4DEB-8FB7-5796B8074E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643182"/>
            <a:ext cx="8343904" cy="1500198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/>
            </a:r>
            <a:br>
              <a:rPr lang="kk-KZ" sz="3200" b="1" dirty="0" smtClean="0">
                <a:solidFill>
                  <a:srgbClr val="FF0000"/>
                </a:solidFill>
              </a:rPr>
            </a:br>
            <a:r>
              <a:rPr lang="kk-KZ" sz="3200" b="1" dirty="0" smtClean="0">
                <a:solidFill>
                  <a:srgbClr val="FF0000"/>
                </a:solidFill>
              </a:rPr>
              <a:t/>
            </a:r>
            <a:br>
              <a:rPr lang="kk-KZ" sz="3200" b="1" dirty="0" smtClean="0">
                <a:solidFill>
                  <a:srgbClr val="FF0000"/>
                </a:solidFill>
              </a:rPr>
            </a:br>
            <a:r>
              <a:rPr lang="kk-KZ" sz="3200" b="1" i="1" dirty="0" smtClean="0">
                <a:solidFill>
                  <a:srgbClr val="FFFF00"/>
                </a:solidFill>
                <a:latin typeface="Arial Narrow" pitchFamily="34" charset="0"/>
              </a:rPr>
              <a:t>Қарасай ауданының дене шынықтыру және спорт бөлімі</a:t>
            </a:r>
            <a:endParaRPr lang="ru-RU" sz="28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643446"/>
            <a:ext cx="642942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kk-KZ" sz="2800" b="1" i="1" spc="300" dirty="0" smtClean="0">
                <a:solidFill>
                  <a:srgbClr val="0070C0"/>
                </a:solidFill>
                <a:latin typeface="Arial Narrow" pitchFamily="34" charset="0"/>
              </a:rPr>
              <a:t>2019 жылға арналған азаматтық бюджеті</a:t>
            </a:r>
            <a:endParaRPr lang="ru-RU" sz="2800" b="1" i="1" spc="3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4" name="Picture 2" descr="C:\Users\xxx\Desktop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85728"/>
            <a:ext cx="259228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143800" cy="571504"/>
          </a:xfrm>
        </p:spPr>
        <p:txBody>
          <a:bodyPr>
            <a:noAutofit/>
          </a:bodyPr>
          <a:lstStyle/>
          <a:p>
            <a:pPr algn="ctr"/>
            <a:r>
              <a:rPr lang="kk-KZ" sz="2800" i="1" dirty="0" smtClean="0">
                <a:solidFill>
                  <a:srgbClr val="FF0000"/>
                </a:solidFill>
                <a:latin typeface="Arial Narrow" pitchFamily="34" charset="0"/>
              </a:rPr>
              <a:t>Бөлімнің </a:t>
            </a:r>
            <a:r>
              <a:rPr lang="kk-KZ" sz="2800" i="1" smtClean="0">
                <a:solidFill>
                  <a:srgbClr val="FF0000"/>
                </a:solidFill>
                <a:latin typeface="Arial Narrow" pitchFamily="34" charset="0"/>
              </a:rPr>
              <a:t>шығыстары  </a:t>
            </a:r>
            <a:r>
              <a:rPr lang="kk-KZ" sz="2800" i="1" smtClean="0">
                <a:solidFill>
                  <a:srgbClr val="FF0000"/>
                </a:solidFill>
                <a:latin typeface="Arial Narrow" pitchFamily="34" charset="0"/>
              </a:rPr>
              <a:t>432 315,0 </a:t>
            </a:r>
            <a:r>
              <a:rPr lang="kk-KZ" sz="2800" i="1" dirty="0" smtClean="0">
                <a:solidFill>
                  <a:srgbClr val="FF0000"/>
                </a:solidFill>
                <a:latin typeface="Arial Narrow" pitchFamily="34" charset="0"/>
              </a:rPr>
              <a:t>мың теңге</a:t>
            </a:r>
            <a:endParaRPr lang="ru-RU" sz="28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03324"/>
            <a:ext cx="8229600" cy="495463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шынықтыру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саясатты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қызметтер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13 367,0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мың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шығыстары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– 150,0 мың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маңызы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жарыстар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өткiзу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750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тенге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Әртүрлi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түрлерi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аудан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маңызы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құрама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командаларының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мүшелерiн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дайындау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жарыстарына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қатысуы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14 094,0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теңге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жасөспірімдерге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спорт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беру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362 436,0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Ведомстволық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бағыныстағы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мекемелер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ұйымдардың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шығыстары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41 518,0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6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74468">
            <a:off x="4731190" y="3578399"/>
            <a:ext cx="3842897" cy="26329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29618" cy="13573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Аудандық</a:t>
            </a:r>
            <a:r>
              <a:rPr lang="ru-RU" sz="2400" dirty="0" smtClean="0">
                <a:solidFill>
                  <a:srgbClr val="FF0000"/>
                </a:solidFill>
              </a:rPr>
              <a:t> (</a:t>
            </a:r>
            <a:r>
              <a:rPr lang="ru-RU" sz="2400" dirty="0" err="1" smtClean="0">
                <a:solidFill>
                  <a:srgbClr val="FF0000"/>
                </a:solidFill>
              </a:rPr>
              <a:t>облыстық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маңызы</a:t>
            </a:r>
            <a:r>
              <a:rPr lang="ru-RU" sz="2400" dirty="0" smtClean="0">
                <a:solidFill>
                  <a:srgbClr val="FF0000"/>
                </a:solidFill>
              </a:rPr>
              <a:t> бар </a:t>
            </a:r>
            <a:r>
              <a:rPr lang="ru-RU" sz="2400" dirty="0" err="1" smtClean="0">
                <a:solidFill>
                  <a:srgbClr val="FF0000"/>
                </a:solidFill>
              </a:rPr>
              <a:t>қалалық</a:t>
            </a:r>
            <a:r>
              <a:rPr lang="ru-RU" sz="2400" dirty="0" smtClean="0">
                <a:solidFill>
                  <a:srgbClr val="FF0000"/>
                </a:solidFill>
              </a:rPr>
              <a:t>)  </a:t>
            </a:r>
            <a:r>
              <a:rPr lang="ru-RU" sz="2400" dirty="0" err="1" smtClean="0">
                <a:solidFill>
                  <a:srgbClr val="FF0000"/>
                </a:solidFill>
              </a:rPr>
              <a:t>деңгейде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спорттық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жарыстар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өткiзу</a:t>
            </a:r>
            <a:r>
              <a:rPr lang="kk-KZ" sz="2400" dirty="0" smtClean="0">
                <a:solidFill>
                  <a:srgbClr val="FF0000"/>
                </a:solidFill>
              </a:rPr>
              <a:t/>
            </a:r>
            <a:br>
              <a:rPr lang="kk-KZ" sz="2400" dirty="0" smtClean="0">
                <a:solidFill>
                  <a:srgbClr val="FF0000"/>
                </a:solidFill>
              </a:rPr>
            </a:br>
            <a:r>
              <a:rPr lang="kk-KZ" sz="2400" dirty="0" smtClean="0">
                <a:solidFill>
                  <a:srgbClr val="FF0000"/>
                </a:solidFill>
              </a:rPr>
              <a:t> </a:t>
            </a:r>
            <a:r>
              <a:rPr lang="kk-KZ" sz="2400" dirty="0" smtClean="0">
                <a:solidFill>
                  <a:srgbClr val="FF0000"/>
                </a:solidFill>
              </a:rPr>
              <a:t>750</a:t>
            </a:r>
            <a:r>
              <a:rPr lang="kk-KZ" sz="2400" dirty="0" smtClean="0">
                <a:solidFill>
                  <a:srgbClr val="FF0000"/>
                </a:solidFill>
              </a:rPr>
              <a:t>,0 </a:t>
            </a:r>
            <a:r>
              <a:rPr lang="kk-KZ" sz="2400" dirty="0" smtClean="0">
                <a:solidFill>
                  <a:srgbClr val="FF0000"/>
                </a:solidFill>
              </a:rPr>
              <a:t>мың тенге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6626" name="AutoShape 2" descr="Картинки по запросу дипломмен ауылға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дипломмен ауылға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140433"/>
            <a:ext cx="3640957" cy="36460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3438" y="2071678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Спорт </a:t>
            </a:r>
            <a:r>
              <a:rPr lang="ru-RU" sz="2000" b="1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жарыстарына</a:t>
            </a: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қажетті</a:t>
            </a: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спорттық</a:t>
            </a: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жабдықтар</a:t>
            </a: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сатып</a:t>
            </a: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алу</a:t>
            </a: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</a:t>
            </a: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750,0 </a:t>
            </a:r>
            <a:r>
              <a:rPr lang="ru-RU" sz="2000" b="1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мың</a:t>
            </a: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теңге</a:t>
            </a: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 smtClean="0"/>
              <a:t>Әртүрлi</a:t>
            </a:r>
            <a:r>
              <a:rPr lang="ru-RU" sz="2400" dirty="0" smtClean="0"/>
              <a:t> спорт </a:t>
            </a:r>
            <a:r>
              <a:rPr lang="ru-RU" sz="2400" dirty="0" err="1" smtClean="0"/>
              <a:t>түрлерi</a:t>
            </a:r>
            <a:r>
              <a:rPr lang="ru-RU" sz="2400" dirty="0" smtClean="0"/>
              <a:t> </a:t>
            </a:r>
            <a:r>
              <a:rPr lang="ru-RU" sz="2400" dirty="0" err="1" smtClean="0"/>
              <a:t>бойынша</a:t>
            </a:r>
            <a:r>
              <a:rPr lang="ru-RU" sz="2400" dirty="0" smtClean="0"/>
              <a:t> </a:t>
            </a:r>
            <a:r>
              <a:rPr lang="ru-RU" sz="2400" dirty="0" err="1" smtClean="0"/>
              <a:t>аудан</a:t>
            </a:r>
            <a:r>
              <a:rPr lang="ru-RU" sz="2400" dirty="0" smtClean="0"/>
              <a:t> (</a:t>
            </a:r>
            <a:r>
              <a:rPr lang="ru-RU" sz="2400" dirty="0" err="1" smtClean="0"/>
              <a:t>облыстық</a:t>
            </a:r>
            <a:r>
              <a:rPr lang="ru-RU" sz="2400" dirty="0" smtClean="0"/>
              <a:t> </a:t>
            </a:r>
            <a:r>
              <a:rPr lang="ru-RU" sz="2400" dirty="0" err="1" smtClean="0"/>
              <a:t>маңызы</a:t>
            </a:r>
            <a:r>
              <a:rPr lang="ru-RU" sz="2400" dirty="0" smtClean="0"/>
              <a:t> бар </a:t>
            </a:r>
            <a:r>
              <a:rPr lang="ru-RU" sz="2400" dirty="0" err="1" smtClean="0"/>
              <a:t>қала</a:t>
            </a:r>
            <a:r>
              <a:rPr lang="ru-RU" sz="2400" dirty="0" smtClean="0"/>
              <a:t>)  </a:t>
            </a:r>
            <a:r>
              <a:rPr lang="ru-RU" sz="2400" dirty="0" err="1" smtClean="0"/>
              <a:t>құрама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командаларының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мүшелерiн</a:t>
            </a:r>
            <a:r>
              <a:rPr lang="ru-RU" sz="2400" dirty="0" smtClean="0"/>
              <a:t> </a:t>
            </a:r>
            <a:r>
              <a:rPr lang="ru-RU" sz="2400" dirty="0" err="1" smtClean="0"/>
              <a:t>дайындау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олардың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облыстық</a:t>
            </a:r>
            <a:r>
              <a:rPr lang="ru-RU" sz="2400" dirty="0" smtClean="0"/>
              <a:t> спорт </a:t>
            </a:r>
            <a:r>
              <a:rPr lang="ru-RU" sz="2400" dirty="0" err="1" smtClean="0"/>
              <a:t>жарыстарына</a:t>
            </a:r>
            <a:r>
              <a:rPr lang="ru-RU" sz="2400" dirty="0" smtClean="0"/>
              <a:t> </a:t>
            </a:r>
            <a:r>
              <a:rPr lang="ru-RU" sz="2400" dirty="0" err="1" smtClean="0"/>
              <a:t>қатысуы</a:t>
            </a:r>
            <a:endParaRPr lang="ru-RU" sz="2400" i="1" dirty="0">
              <a:solidFill>
                <a:schemeClr val="accent5">
                  <a:lumMod val="75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26626" name="AutoShape 2" descr="Картинки по запросу дипломмен ауылға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дипломмен ауылға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2321004"/>
            <a:ext cx="371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жарыстарына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14 094,0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7" name="Рисунок 6" descr="00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285992"/>
            <a:ext cx="4572033" cy="2857520"/>
          </a:xfrm>
          <a:prstGeom prst="rect">
            <a:avLst/>
          </a:prstGeom>
        </p:spPr>
      </p:pic>
      <p:pic>
        <p:nvPicPr>
          <p:cNvPr id="8" name="Рисунок 7" descr="007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3571900" cy="25717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dirty="0" smtClean="0">
                <a:solidFill>
                  <a:srgbClr val="0070C0"/>
                </a:solidFill>
              </a:rPr>
              <a:t/>
            </a:r>
            <a:br>
              <a:rPr lang="kk-KZ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0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4357694"/>
            <a:ext cx="5912163" cy="2249693"/>
          </a:xfrm>
        </p:spPr>
      </p:pic>
      <p:pic>
        <p:nvPicPr>
          <p:cNvPr id="8" name="Рисунок 7" descr="017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52658">
            <a:off x="4759347" y="1867841"/>
            <a:ext cx="3743874" cy="278268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357166"/>
            <a:ext cx="8229600" cy="1276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484632" lvl="0" algn="ctr">
              <a:spcBef>
                <a:spcPct val="0"/>
              </a:spcBef>
              <a:defRPr/>
            </a:pP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Балалар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 мен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жасөспірімдерге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  спорт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бойынша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қосымша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білім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 беру</a:t>
            </a:r>
          </a:p>
          <a:p>
            <a:pPr marL="484632" lvl="0" algn="ctr">
              <a:spcBef>
                <a:spcPct val="0"/>
              </a:spcBef>
              <a:defRPr/>
            </a:pPr>
            <a:r>
              <a:rPr kumimoji="0" lang="kk-KZ" sz="2800" b="1" i="1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" pitchFamily="34" charset="0"/>
                <a:ea typeface="+mj-ea"/>
                <a:cs typeface="+mj-cs"/>
              </a:rPr>
              <a:t>403 954,0 </a:t>
            </a:r>
            <a:r>
              <a:rPr kumimoji="0" lang="kk-KZ" sz="2800" b="1" i="1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" pitchFamily="34" charset="0"/>
                <a:ea typeface="+mj-ea"/>
                <a:cs typeface="+mj-cs"/>
              </a:rPr>
              <a:t>мың теңге</a:t>
            </a:r>
            <a:endParaRPr kumimoji="0" lang="ru-RU" sz="2800" b="1" i="1" u="sng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Bold" pitchFamily="34" charset="0"/>
              <a:ea typeface="+mj-ea"/>
              <a:cs typeface="+mj-cs"/>
            </a:endParaRPr>
          </a:p>
        </p:txBody>
      </p:sp>
      <p:pic>
        <p:nvPicPr>
          <p:cNvPr id="7" name="Рисунок 6" descr="017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721" y="1714488"/>
            <a:ext cx="4445031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575</TotalTime>
  <Words>167</Words>
  <Application>Microsoft Office PowerPoint</Application>
  <PresentationFormat>Экран (4:3)</PresentationFormat>
  <Paragraphs>18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  Қарасай ауданының дене шынықтыру және спорт бөлімі</vt:lpstr>
      <vt:lpstr>Бөлімнің шығыстары  432 315,0 мың теңге</vt:lpstr>
      <vt:lpstr>Аудандық (облыстық маңызы бар қалалық)  деңгейде спорттық жарыстар өткiзу  750,0 мың тенге</vt:lpstr>
      <vt:lpstr>Әртүрлi спорт түрлерi бойынша аудан (облыстық маңызы бар қала)  құрама командаларының мүшелерiн дайындау және олардың облыстық спорт жарыстарына қатысуы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экономики и бюджетного планирования Карасайского района</dc:title>
  <dc:creator>xxx</dc:creator>
  <cp:lastModifiedBy>user</cp:lastModifiedBy>
  <cp:revision>85</cp:revision>
  <dcterms:created xsi:type="dcterms:W3CDTF">2019-10-28T06:02:21Z</dcterms:created>
  <dcterms:modified xsi:type="dcterms:W3CDTF">2020-01-10T16:32:52Z</dcterms:modified>
</cp:coreProperties>
</file>