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4200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sz="4200" b="1" i="0" dirty="0" smtClean="0">
                <a:solidFill>
                  <a:schemeClr val="tx1"/>
                </a:solidFill>
              </a:rPr>
            </a:br>
            <a:r>
              <a:rPr lang="kk-KZ" sz="4200" b="1" i="0" dirty="0" smtClean="0">
                <a:solidFill>
                  <a:schemeClr val="tx1"/>
                </a:solidFill>
              </a:rPr>
              <a:t>20</a:t>
            </a:r>
            <a:r>
              <a:rPr lang="en-US" sz="4200" b="1" i="0" dirty="0" smtClean="0">
                <a:solidFill>
                  <a:schemeClr val="tx1"/>
                </a:solidFill>
              </a:rPr>
              <a:t>20</a:t>
            </a:r>
            <a:r>
              <a:rPr lang="kk-KZ" sz="4200" b="1" i="0" dirty="0" smtClean="0">
                <a:solidFill>
                  <a:schemeClr val="tx1"/>
                </a:solidFill>
              </a:rPr>
              <a:t> жылдың қыркүйек айына </a:t>
            </a:r>
            <a:br>
              <a:rPr lang="kk-KZ" sz="4200" b="1" i="0" dirty="0" smtClean="0">
                <a:solidFill>
                  <a:schemeClr val="tx1"/>
                </a:solidFill>
              </a:rPr>
            </a:br>
            <a:r>
              <a:rPr lang="kk-KZ" sz="4200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sz="4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қазан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31.10.2020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136463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11090,2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2152,3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91086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8420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518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828800" y="1681163"/>
          <a:ext cx="6356350" cy="4403725"/>
        </p:xfrm>
        <a:graphic>
          <a:graphicData uri="http://schemas.openxmlformats.org/presentationml/2006/ole">
            <p:oleObj spid="_x0000_s11365" name="Worksheet" r:id="rId3" imgW="8839073" imgH="6124538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24250</TotalTime>
  <Words>84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қыркүйек айына  арналған азаматтық бюджетінің игерілуі</vt:lpstr>
      <vt:lpstr>2020 жылдың қазан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1823</cp:revision>
  <cp:lastPrinted>2016-07-20T11:16:55Z</cp:lastPrinted>
  <dcterms:created xsi:type="dcterms:W3CDTF">2004-02-06T14:47:15Z</dcterms:created>
  <dcterms:modified xsi:type="dcterms:W3CDTF">2021-01-12T06:08:42Z</dcterms:modified>
</cp:coreProperties>
</file>