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шілде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шілде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31.07.2020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124674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13813,2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1592,9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8237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20517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2597,3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380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1006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704975" y="1628775"/>
          <a:ext cx="6607175" cy="4511675"/>
        </p:xfrm>
        <a:graphic>
          <a:graphicData uri="http://schemas.openxmlformats.org/presentationml/2006/ole">
            <p:oleObj spid="_x0000_s11365" name="Worksheet" r:id="rId3" imgW="8801052" imgH="601015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24193</TotalTime>
  <Words>84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Лабасы ауылдық округінің 2020 жылдың шілде айына  арналған азаматтық бюджетінің игерілуі</vt:lpstr>
      <vt:lpstr>2020 жылдың шілде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1812</cp:revision>
  <cp:lastPrinted>2016-07-20T11:16:55Z</cp:lastPrinted>
  <dcterms:created xsi:type="dcterms:W3CDTF">2004-02-06T14:47:15Z</dcterms:created>
  <dcterms:modified xsi:type="dcterms:W3CDTF">2020-09-07T11:39:52Z</dcterms:modified>
</cp:coreProperties>
</file>