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09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showVal val="1"/>
            </c:dLbl>
            <c:dLbl>
              <c:idx val="1"/>
              <c:layout>
                <c:manualLayout>
                  <c:x val="3.2463540899557802E-2"/>
                  <c:y val="-5.937500000000015E-2"/>
                </c:manualLayout>
              </c:layout>
              <c:showVal val="1"/>
            </c:dLbl>
            <c:dLbl>
              <c:idx val="2"/>
              <c:layout>
                <c:manualLayout>
                  <c:x val="4.0192955399452487E-2"/>
                  <c:y val="-3.750000000000005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70539904"/>
        <c:axId val="70541696"/>
        <c:axId val="0"/>
      </c:bar3DChart>
      <c:catAx>
        <c:axId val="70539904"/>
        <c:scaling>
          <c:orientation val="minMax"/>
        </c:scaling>
        <c:axPos val="b"/>
        <c:tickLblPos val="nextTo"/>
        <c:crossAx val="70541696"/>
        <c:crosses val="autoZero"/>
        <c:auto val="1"/>
        <c:lblAlgn val="ctr"/>
        <c:lblOffset val="100"/>
      </c:catAx>
      <c:valAx>
        <c:axId val="70541696"/>
        <c:scaling>
          <c:orientation val="minMax"/>
        </c:scaling>
        <c:delete val="1"/>
        <c:axPos val="l"/>
        <c:numFmt formatCode="#,##0" sourceLinked="1"/>
        <c:tickLblPos val="none"/>
        <c:crossAx val="70539904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экономики и  бюджетного планирования Аксуского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Жансугуров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23528" y="2348881"/>
          <a:ext cx="8568951" cy="4176463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141516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153299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158251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1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Услуги 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21482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21784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099 Реализация мер по оказанию социальной поддержки специалистов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180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006 Реализация мер по оказанию социальной поддержки специалистов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104400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112905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117547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тдела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экономики и  бюджетного планирования   Аксуского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“Отдела экономики и бюджетного планирования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509</TotalTime>
  <Words>110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Проект расхода Гражданского бюджета  при формирования исполнения  бюджета  на 2021 -2023год  ГУ «Отдела экономики и  бюджетного планирования Аксуского района»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42</cp:revision>
  <dcterms:created xsi:type="dcterms:W3CDTF">2019-10-29T05:55:48Z</dcterms:created>
  <dcterms:modified xsi:type="dcterms:W3CDTF">2020-05-07T17:51:35Z</dcterms:modified>
</cp:coreProperties>
</file>