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78" r:id="rId2"/>
    <p:sldId id="1096" r:id="rId3"/>
    <p:sldId id="1165" r:id="rId4"/>
    <p:sldId id="1169" r:id="rId5"/>
    <p:sldId id="1168" r:id="rId6"/>
    <p:sldId id="1111" r:id="rId7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362D290-4974-4D90-B6A8-82060F1112E2}">
          <p14:sldIdLst>
            <p14:sldId id="1078"/>
            <p14:sldId id="1096"/>
            <p14:sldId id="1165"/>
            <p14:sldId id="1166"/>
            <p14:sldId id="1111"/>
            <p14:sldId id="1162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FF"/>
    <a:srgbClr val="33CCCC"/>
    <a:srgbClr val="FFFFCC"/>
    <a:srgbClr val="CCECFF"/>
    <a:srgbClr val="FFFF00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1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6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 smtClean="0">
                <a:solidFill>
                  <a:schemeClr val="tx1"/>
                </a:solidFill>
              </a:rPr>
              <a:t>«</a:t>
            </a:r>
            <a:r>
              <a:rPr lang="ru-RU" sz="3200" b="1" i="0" dirty="0" err="1" smtClean="0">
                <a:solidFill>
                  <a:schemeClr val="tx1"/>
                </a:solidFill>
              </a:rPr>
              <a:t>Көксу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ауданының</a:t>
            </a:r>
            <a:r>
              <a:rPr lang="ru-RU" sz="3200" b="1" i="0" dirty="0" smtClean="0">
                <a:solidFill>
                  <a:schemeClr val="tx1"/>
                </a:solidFill>
              </a:rPr>
              <a:t> э</a:t>
            </a:r>
            <a:r>
              <a:rPr lang="kk-KZ" sz="3200" b="1" i="0" dirty="0" smtClean="0">
                <a:solidFill>
                  <a:schemeClr val="tx1"/>
                </a:solidFill>
              </a:rPr>
              <a:t>кономика және бюджеттік жоспарлау бөлімі</a:t>
            </a:r>
            <a:r>
              <a:rPr lang="ru-RU" sz="3200" b="1" i="0" dirty="0" smtClean="0">
                <a:solidFill>
                  <a:schemeClr val="tx1"/>
                </a:solidFill>
              </a:rPr>
              <a:t>» ММ 2020 </a:t>
            </a:r>
            <a:r>
              <a:rPr lang="ru-RU" sz="3200" b="1" i="0" dirty="0" err="1">
                <a:solidFill>
                  <a:schemeClr val="tx1"/>
                </a:solidFill>
              </a:rPr>
              <a:t>жылдың</a:t>
            </a:r>
            <a:r>
              <a:rPr lang="ru-RU" sz="3200" b="1" i="0" dirty="0">
                <a:solidFill>
                  <a:schemeClr val="tx1"/>
                </a:solidFill>
              </a:rPr>
              <a:t> </a:t>
            </a:r>
            <a:r>
              <a:rPr lang="ru-RU" sz="3200" b="1" i="0" dirty="0" smtClean="0">
                <a:solidFill>
                  <a:schemeClr val="tx1"/>
                </a:solidFill>
              </a:rPr>
              <a:t> 31</a:t>
            </a:r>
            <a:r>
              <a:rPr lang="kk-KZ" sz="3200" b="1" i="0" dirty="0" smtClean="0">
                <a:solidFill>
                  <a:schemeClr val="tx1"/>
                </a:solidFill>
              </a:rPr>
              <a:t> қазан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айына</a:t>
            </a:r>
            <a:r>
              <a:rPr lang="ru-RU" sz="3200" b="1" i="0" dirty="0" smtClean="0">
                <a:solidFill>
                  <a:schemeClr val="tx1"/>
                </a:solidFill>
              </a:rPr>
              <a:t>                               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арналған</a:t>
            </a:r>
            <a:r>
              <a:rPr lang="ru-RU" sz="3200" b="1" i="0" dirty="0" smtClean="0">
                <a:solidFill>
                  <a:schemeClr val="tx1"/>
                </a:solidFill>
              </a:rPr>
              <a:t> бюджет.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Акимат Астаны запустил акцию «Задай вопрос акиму» - Новости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1052736"/>
            <a:ext cx="9433048" cy="56886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2480" y="1052736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480" y="1052736"/>
            <a:ext cx="7157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2406" y="1142984"/>
            <a:ext cx="51435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Экономикалық</a:t>
            </a:r>
            <a:r>
              <a:rPr lang="ru-RU" dirty="0" smtClean="0"/>
              <a:t> </a:t>
            </a:r>
            <a:r>
              <a:rPr lang="ru-RU" dirty="0" err="1" smtClean="0"/>
              <a:t>саясатты,мемлекеттік</a:t>
            </a:r>
            <a:r>
              <a:rPr lang="ru-RU" dirty="0" smtClean="0"/>
              <a:t> </a:t>
            </a:r>
            <a:r>
              <a:rPr lang="ru-RU" dirty="0" err="1" smtClean="0"/>
              <a:t>жоспарлау</a:t>
            </a:r>
            <a:r>
              <a:rPr lang="ru-RU" dirty="0" smtClean="0"/>
              <a:t> </a:t>
            </a:r>
            <a:r>
              <a:rPr lang="ru-RU" dirty="0" err="1" smtClean="0"/>
              <a:t>жүйесін</a:t>
            </a:r>
            <a:r>
              <a:rPr lang="ru-RU" dirty="0" smtClean="0"/>
              <a:t> </a:t>
            </a:r>
            <a:r>
              <a:rPr lang="ru-RU" dirty="0" err="1" smtClean="0"/>
              <a:t>қалыптастыру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дамыту</a:t>
            </a:r>
            <a:r>
              <a:rPr lang="ru-RU" dirty="0" smtClean="0"/>
              <a:t> </a:t>
            </a:r>
            <a:r>
              <a:rPr lang="ru-RU" dirty="0" err="1" smtClean="0"/>
              <a:t>саласындағы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саясатты</a:t>
            </a:r>
            <a:r>
              <a:rPr lang="ru-RU" dirty="0" smtClean="0"/>
              <a:t> </a:t>
            </a:r>
            <a:r>
              <a:rPr lang="ru-RU" dirty="0" err="1" smtClean="0"/>
              <a:t>іске</a:t>
            </a:r>
            <a:r>
              <a:rPr lang="ru-RU" dirty="0" smtClean="0"/>
              <a:t> </a:t>
            </a:r>
            <a:r>
              <a:rPr lang="ru-RU" dirty="0" err="1" smtClean="0"/>
              <a:t>асыру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қызметтер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2020 </a:t>
            </a:r>
            <a:r>
              <a:rPr lang="ru-RU" dirty="0" err="1" smtClean="0"/>
              <a:t>жылға</a:t>
            </a:r>
            <a:r>
              <a:rPr lang="ru-RU" dirty="0" smtClean="0"/>
              <a:t> </a:t>
            </a:r>
            <a:r>
              <a:rPr lang="ru-RU" dirty="0" err="1" smtClean="0"/>
              <a:t>жылдың</a:t>
            </a:r>
            <a:r>
              <a:rPr lang="ru-RU" dirty="0" smtClean="0"/>
              <a:t> 31 </a:t>
            </a:r>
            <a:r>
              <a:rPr lang="ru-RU" dirty="0" err="1" smtClean="0"/>
              <a:t>қазан</a:t>
            </a:r>
            <a:r>
              <a:rPr lang="ru-RU" dirty="0" smtClean="0"/>
              <a:t> </a:t>
            </a:r>
            <a:r>
              <a:rPr lang="ru-RU" dirty="0" err="1" smtClean="0"/>
              <a:t>айына</a:t>
            </a:r>
            <a:r>
              <a:rPr lang="ru-RU" dirty="0" smtClean="0"/>
              <a:t>             11723,4 мы</a:t>
            </a:r>
            <a:r>
              <a:rPr lang="kk-KZ" dirty="0" smtClean="0"/>
              <a:t>ң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игерілді</a:t>
            </a:r>
            <a:r>
              <a:rPr lang="ru-RU" dirty="0" smtClean="0"/>
              <a:t>,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Товары и услуги - KP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168" y="1285860"/>
            <a:ext cx="7488832" cy="53285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96356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0968" y="1071546"/>
            <a:ext cx="4572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органның</a:t>
            </a:r>
            <a:r>
              <a:rPr lang="ru-RU" dirty="0" smtClean="0"/>
              <a:t> </a:t>
            </a:r>
            <a:r>
              <a:rPr lang="ru-RU" dirty="0" err="1" smtClean="0"/>
              <a:t>күрделі</a:t>
            </a:r>
            <a:r>
              <a:rPr lang="ru-RU" dirty="0" smtClean="0"/>
              <a:t> </a:t>
            </a:r>
            <a:r>
              <a:rPr lang="ru-RU" dirty="0" err="1" smtClean="0"/>
              <a:t>шығыстарына</a:t>
            </a:r>
            <a:r>
              <a:rPr lang="ru-RU" dirty="0" smtClean="0"/>
              <a:t> 2020 </a:t>
            </a:r>
            <a:r>
              <a:rPr lang="ru-RU" dirty="0" err="1" smtClean="0"/>
              <a:t>жылға</a:t>
            </a:r>
            <a:r>
              <a:rPr lang="ru-RU" dirty="0" smtClean="0"/>
              <a:t> 8188,0 </a:t>
            </a:r>
            <a:r>
              <a:rPr lang="ru-RU" dirty="0" err="1" smtClean="0"/>
              <a:t>мың</a:t>
            </a:r>
            <a:r>
              <a:rPr lang="ru-RU" dirty="0" smtClean="0"/>
              <a:t>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бөлініп</a:t>
            </a:r>
            <a:r>
              <a:rPr lang="ru-RU" dirty="0" smtClean="0"/>
              <a:t>, 31.10.2020ж  </a:t>
            </a:r>
            <a:r>
              <a:rPr lang="ru-RU" dirty="0" smtClean="0"/>
              <a:t>7377,7  </a:t>
            </a:r>
            <a:r>
              <a:rPr lang="ru-RU" dirty="0" err="1" smtClean="0"/>
              <a:t>мың</a:t>
            </a:r>
            <a:r>
              <a:rPr lang="ru-RU" dirty="0" smtClean="0"/>
              <a:t>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игерілді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1000108"/>
            <a:ext cx="8358246" cy="928694"/>
          </a:xfrm>
        </p:spPr>
        <p:txBody>
          <a:bodyPr/>
          <a:lstStyle/>
          <a:p>
            <a:pPr algn="ctr"/>
            <a:r>
              <a:rPr lang="kk-KZ" sz="2400" b="1" dirty="0" smtClean="0"/>
              <a:t>Мамандарды  әлеуметтік   қолдау  шараларын  іске асыру  үшін бюджеттік кредиттер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9530" y="2000240"/>
            <a:ext cx="9286940" cy="46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38158" y="2214554"/>
            <a:ext cx="49292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Мамандарды әлеуметтік қолдау шараларын іске асыру үшін жергілікті атқарушы органдарға берілетін бюджеттік кредиттерге 186669,0 мың тенге бөлінді, 31.10.2020 ж  186633,4 мың теңге игерілді.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928670"/>
            <a:ext cx="8420100" cy="1143000"/>
          </a:xfrm>
        </p:spPr>
        <p:txBody>
          <a:bodyPr/>
          <a:lstStyle/>
          <a:p>
            <a:pPr algn="ctr"/>
            <a:r>
              <a:rPr lang="kk-KZ" sz="2400" b="1" i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Мамандарды  әлеуметтік  көмек көрсету жөніндегі  шараларды  іске асыру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i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092" y="1857364"/>
            <a:ext cx="9502804" cy="470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0968" y="2000240"/>
            <a:ext cx="3786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2020 </a:t>
            </a:r>
            <a:r>
              <a:rPr lang="ru-RU" dirty="0" err="1" smtClean="0">
                <a:solidFill>
                  <a:srgbClr val="FF0000"/>
                </a:solidFill>
              </a:rPr>
              <a:t>жылға</a:t>
            </a:r>
            <a:r>
              <a:rPr lang="ru-RU" dirty="0" smtClean="0">
                <a:solidFill>
                  <a:srgbClr val="FF0000"/>
                </a:solidFill>
              </a:rPr>
              <a:t>  39 389,0 </a:t>
            </a:r>
            <a:r>
              <a:rPr lang="ru-RU" dirty="0" err="1" smtClean="0">
                <a:solidFill>
                  <a:srgbClr val="FF0000"/>
                </a:solidFill>
              </a:rPr>
              <a:t>мың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err="1" smtClean="0">
                <a:solidFill>
                  <a:srgbClr val="FF0000"/>
                </a:solidFill>
              </a:rPr>
              <a:t>теңге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бөлінді</a:t>
            </a:r>
            <a:r>
              <a:rPr lang="ru-RU" dirty="0" smtClean="0">
                <a:solidFill>
                  <a:srgbClr val="FF0000"/>
                </a:solidFill>
              </a:rPr>
              <a:t>, 31.10.2020 ж.                 32662,3 </a:t>
            </a:r>
            <a:r>
              <a:rPr lang="ru-RU" dirty="0" err="1" smtClean="0">
                <a:solidFill>
                  <a:srgbClr val="FF0000"/>
                </a:solidFill>
              </a:rPr>
              <a:t>мың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теңге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игерілді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«К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өксу ауданының экономика және бюджеттік жоспарлау 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» ММ » 31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қазан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2020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жыл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.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797990569"/>
              </p:ext>
            </p:extLst>
          </p:nvPr>
        </p:nvGraphicFramePr>
        <p:xfrm>
          <a:off x="155576" y="1395779"/>
          <a:ext cx="8440762" cy="4380157"/>
        </p:xfrm>
        <a:graphic>
          <a:graphicData uri="http://schemas.openxmlformats.org/drawingml/2006/table">
            <a:tbl>
              <a:tblPr/>
              <a:tblGrid>
                <a:gridCol w="5430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4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2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 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4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2020 ж.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31.10.2020ж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8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251750,0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238396,8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8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жоспарлау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жүйесін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қалыптастыру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дамыту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саласындағы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іске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17504,0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11723,4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8188,0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7377,7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Мамандарды  әлеуметтік   қолдау  шараларын  іске асыру  үшін бюджеттік кредиттер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186669,0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186633,4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Мамандарға  әлеуметтік  көмек көрсету жөніндегі  шараларды  іске асыру</a:t>
                      </a:r>
                      <a:r>
                        <a:rPr lang="kk-KZ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39389,0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32662,3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26386</TotalTime>
  <Words>201</Words>
  <Application>Microsoft Office PowerPoint</Application>
  <PresentationFormat>Лист A4 (210x297 мм)</PresentationFormat>
  <Paragraphs>32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Международный</vt:lpstr>
      <vt:lpstr>«Көксу ауданының экономика және бюджеттік жоспарлау бөлімі» ММ 2020 жылдың  31 қазан айына                                арналған бюджет.</vt:lpstr>
      <vt:lpstr>Слайд 2</vt:lpstr>
      <vt:lpstr>Слайд 3</vt:lpstr>
      <vt:lpstr>Мамандарды  әлеуметтік   қолдау  шараларын  іске асыру  үшін бюджеттік кредиттер </vt:lpstr>
      <vt:lpstr>Мамандарды  әлеуметтік  көмек көрсету жөніндегі  шараларды  іске асыру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1984</cp:revision>
  <cp:lastPrinted>2016-07-20T11:16:55Z</cp:lastPrinted>
  <dcterms:created xsi:type="dcterms:W3CDTF">2004-02-06T14:47:15Z</dcterms:created>
  <dcterms:modified xsi:type="dcterms:W3CDTF">2020-12-11T05:41:26Z</dcterms:modified>
</cp:coreProperties>
</file>