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0" autoAdjust="0"/>
    <p:restoredTop sz="97931" autoAdjust="0"/>
  </p:normalViewPr>
  <p:slideViewPr>
    <p:cSldViewPr>
      <p:cViewPr>
        <p:scale>
          <a:sx n="119" d="100"/>
          <a:sy n="119" d="100"/>
        </p:scale>
        <p:origin x="726" y="-30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1804457633866022E-2"/>
          <c:w val="1"/>
          <c:h val="0.6082646661944669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4249">
              <a:solidFill>
                <a:schemeClr val="tx1"/>
              </a:solidFill>
              <a:prstDash val="solid"/>
            </a:ln>
          </c:spPr>
          <c:explosion val="37"/>
          <c:dPt>
            <c:idx val="0"/>
            <c:bubble3D val="0"/>
            <c:explosion val="0"/>
            <c:spPr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tint val="50980"/>
                      <a:invGamma/>
                    </a:srgbClr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AA4B-4376-BAD2-F03FC2EE234A}"/>
              </c:ext>
            </c:extLst>
          </c:dPt>
          <c:dPt>
            <c:idx val="1"/>
            <c:bubble3D val="0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A4B-4376-BAD2-F03FC2EE234A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FF00FF">
                      <a:gamma/>
                      <a:tint val="27451"/>
                      <a:invGamma/>
                    </a:srgbClr>
                  </a:gs>
                  <a:gs pos="100000">
                    <a:srgbClr val="FF00FF"/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AA4B-4376-BAD2-F03FC2EE234A}"/>
              </c:ext>
            </c:extLst>
          </c:dPt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0.1</c:v>
                </c:pt>
                <c:pt idx="1">
                  <c:v>0.41</c:v>
                </c:pt>
                <c:pt idx="2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4B-4376-BAD2-F03FC2EE2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49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2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Қааратал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аудандық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қаржы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бөлімі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2019-2021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2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4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289921</c:v>
                </c:pt>
                <c:pt idx="1">
                  <c:v>304417</c:v>
                </c:pt>
                <c:pt idx="2">
                  <c:v>319637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4D-4F65-AE99-54BE8E430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758080"/>
        <c:axId val="105845888"/>
        <c:axId val="0"/>
      </c:bar3DChart>
      <c:catAx>
        <c:axId val="10575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5845888"/>
        <c:crosses val="autoZero"/>
        <c:auto val="1"/>
        <c:lblAlgn val="ctr"/>
        <c:lblOffset val="100"/>
        <c:noMultiLvlLbl val="0"/>
      </c:catAx>
      <c:valAx>
        <c:axId val="105845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5758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Қаратал аудандық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қаржы </a:t>
            </a:r>
            <a:r>
              <a:rPr lang="kk-KZ" sz="3200" b="1" i="0" dirty="0" smtClean="0">
                <a:solidFill>
                  <a:schemeClr val="tx1"/>
                </a:solidFill>
              </a:rPr>
              <a:t>бөлімінің 2019 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</a:t>
            </a:r>
            <a:r>
              <a:rPr lang="kk-KZ" sz="3200" b="1" i="0" dirty="0" smtClean="0">
                <a:solidFill>
                  <a:schemeClr val="tx1"/>
                </a:solidFill>
              </a:rPr>
              <a:t>азаматтық </a:t>
            </a:r>
            <a:r>
              <a:rPr lang="kk-KZ" sz="3200" b="1" i="0" dirty="0" smtClean="0">
                <a:solidFill>
                  <a:schemeClr val="tx1"/>
                </a:solidFill>
              </a:rPr>
              <a:t>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Үштөбе </a:t>
            </a:r>
            <a:r>
              <a:rPr lang="kk-KZ" sz="2400" b="1" dirty="0" smtClean="0">
                <a:latin typeface="Times New Roman" panose="02020603050405020304" pitchFamily="18" charset="0"/>
              </a:rPr>
              <a:t>қаласы 2019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05"/>
          <p:cNvGraphicFramePr>
            <a:graphicFrameLocks noGrp="1" noChangeAspect="1"/>
          </p:cNvGraphicFramePr>
          <p:nvPr>
            <p:ph idx="1"/>
          </p:nvPr>
        </p:nvGraphicFramePr>
        <p:xfrm>
          <a:off x="488504" y="1391568"/>
          <a:ext cx="807496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720752" y="3501008"/>
            <a:ext cx="23762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мемлекеттік органның күрделі шығыстары </a:t>
            </a:r>
            <a:r>
              <a:rPr lang="kk-KZ" sz="1200" b="1" i="1" dirty="0" smtClean="0">
                <a:latin typeface="+mj-lt"/>
              </a:rPr>
              <a:t>400,0 </a:t>
            </a:r>
            <a:r>
              <a:rPr lang="kk-KZ" sz="1200" b="1" i="1" dirty="0" smtClean="0">
                <a:latin typeface="+mj-lt"/>
              </a:rPr>
              <a:t>мың теңге, 0,1</a:t>
            </a:r>
            <a:r>
              <a:rPr lang="en-US" sz="1200" b="1" i="1" dirty="0" smtClean="0">
                <a:latin typeface="+mj-lt"/>
              </a:rPr>
              <a:t>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385048" y="1772816"/>
            <a:ext cx="360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be-BY" sz="1200" b="1" i="1" dirty="0" smtClean="0">
                <a:latin typeface="+mj-lt"/>
              </a:rPr>
              <a:t>Бюджетті атқару, </a:t>
            </a:r>
            <a:r>
              <a:rPr lang="be-BY" sz="1200" b="1" i="1" dirty="0" smtClean="0">
                <a:latin typeface="+mj-lt"/>
              </a:rPr>
              <a:t>аудандық </a:t>
            </a:r>
            <a:r>
              <a:rPr lang="be-BY" sz="1200" b="1" i="1" dirty="0" smtClean="0">
                <a:latin typeface="+mj-lt"/>
              </a:rPr>
              <a:t>коммуналдық мүлікті басқаруды үйлестіру саласында мемлекетт</a:t>
            </a:r>
            <a:r>
              <a:rPr lang="kk-KZ" sz="1200" b="1" i="1" dirty="0" smtClean="0">
                <a:latin typeface="+mj-lt"/>
              </a:rPr>
              <a:t>i</a:t>
            </a:r>
            <a:r>
              <a:rPr lang="be-BY" sz="1200" b="1" i="1" dirty="0" smtClean="0">
                <a:latin typeface="+mj-lt"/>
              </a:rPr>
              <a:t>к басқару функцияларын іске асыру</a:t>
            </a:r>
            <a:r>
              <a:rPr lang="kk-KZ" sz="1200" b="1" i="1" dirty="0" smtClean="0">
                <a:latin typeface="+mj-lt"/>
              </a:rPr>
              <a:t>, 270163,0 </a:t>
            </a:r>
            <a:r>
              <a:rPr lang="kk-KZ" sz="1200" b="1" i="1" dirty="0" smtClean="0">
                <a:latin typeface="+mj-lt"/>
              </a:rPr>
              <a:t>мың  теңге, </a:t>
            </a:r>
            <a:r>
              <a:rPr lang="kk-KZ" sz="1200" b="1" i="1" dirty="0" smtClean="0">
                <a:latin typeface="+mj-lt"/>
              </a:rPr>
              <a:t>93,2</a:t>
            </a:r>
            <a:r>
              <a:rPr lang="en-US" sz="1200" b="1" i="1" dirty="0" smtClean="0">
                <a:latin typeface="+mj-lt"/>
              </a:rPr>
              <a:t>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Қаратал аудандық қаржы </a:t>
            </a:r>
            <a:r>
              <a:rPr lang="kk-KZ" sz="1800" b="1" dirty="0" smtClean="0">
                <a:latin typeface="+mj-lt"/>
              </a:rPr>
              <a:t>бөлімінің 2019 </a:t>
            </a:r>
            <a:r>
              <a:rPr lang="kk-KZ" sz="1800" b="1" dirty="0">
                <a:latin typeface="+mj-lt"/>
              </a:rPr>
              <a:t>жылғы </a:t>
            </a:r>
            <a:r>
              <a:rPr lang="kk-KZ" sz="1800" b="1" dirty="0" smtClean="0">
                <a:latin typeface="+mj-lt"/>
              </a:rPr>
              <a:t>бюджетінің үлес салмақтары</a:t>
            </a:r>
            <a:r>
              <a:rPr lang="kk-KZ" sz="1800" b="1" dirty="0" smtClean="0">
                <a:latin typeface="+mj-lt"/>
              </a:rPr>
              <a:t>. Барлығы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289921,0 </a:t>
            </a:r>
            <a:r>
              <a:rPr lang="kk-KZ" sz="1800" b="1" dirty="0" smtClean="0">
                <a:latin typeface="+mj-lt"/>
              </a:rPr>
              <a:t>мың </a:t>
            </a:r>
            <a:r>
              <a:rPr lang="kk-KZ" sz="1800" b="1" dirty="0">
                <a:latin typeface="+mj-lt"/>
              </a:rPr>
              <a:t>теңге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0512" y="2708920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Бөлімді ұстап тұруға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19358,0 </a:t>
            </a:r>
            <a:r>
              <a:rPr lang="kk-KZ" sz="1200" b="1" i="1" dirty="0" smtClean="0">
                <a:latin typeface="+mj-lt"/>
              </a:rPr>
              <a:t>мың теңге,  </a:t>
            </a:r>
            <a:r>
              <a:rPr lang="kk-KZ" sz="1200" b="1" i="1" dirty="0" smtClean="0">
                <a:latin typeface="+mj-lt"/>
              </a:rPr>
              <a:t>6,7 </a:t>
            </a:r>
            <a:r>
              <a:rPr lang="kk-KZ" sz="1200" b="1" i="1" dirty="0" smtClean="0">
                <a:latin typeface="+mj-lt"/>
              </a:rPr>
              <a:t>% </a:t>
            </a:r>
            <a:endParaRPr lang="ru-RU" sz="1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Қаратал аудандық қаржы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бөлімінің 2019-2021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59390861"/>
              </p:ext>
            </p:extLst>
          </p:nvPr>
        </p:nvGraphicFramePr>
        <p:xfrm>
          <a:off x="344488" y="2420889"/>
          <a:ext cx="9217024" cy="3642459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289921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304417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319637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9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Аудандық (облыстық маңызы бар қаланың) бюджеттін орындау және аудандық (облыстық маңызы бар қаланың) коммуналдық меншігін басқару саласындағы мемлекеттік саясатты іске асыру жөніндегі 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19358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20326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21342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400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420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441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be-BY" sz="140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Бюджетті атқару, қалалық коммуналдық мүлікті басқаруды үйлестіру саласында мемлекетт</a:t>
                      </a:r>
                      <a:r>
                        <a:rPr lang="kk-KZ" sz="140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lang="be-BY" sz="140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 басқару функцияларын іске асыру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270163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283671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297854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71398922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26248</TotalTime>
  <Words>157</Words>
  <Application>Microsoft Office PowerPoint</Application>
  <PresentationFormat>Лист A4 (210x297 мм)</PresentationFormat>
  <Paragraphs>32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Tahoma</vt:lpstr>
      <vt:lpstr>Times New Roman</vt:lpstr>
      <vt:lpstr>Международный</vt:lpstr>
      <vt:lpstr>Қаратал аудандық  қаржы бөлімінің 2019 жылға  арналған азаматтық бюджеті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1929</cp:revision>
  <cp:lastPrinted>2016-07-20T11:16:55Z</cp:lastPrinted>
  <dcterms:created xsi:type="dcterms:W3CDTF">2004-02-06T14:47:15Z</dcterms:created>
  <dcterms:modified xsi:type="dcterms:W3CDTF">2019-11-13T12:12:41Z</dcterms:modified>
</cp:coreProperties>
</file>