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FFEACD"/>
    <a:srgbClr val="FFFFCC"/>
    <a:srgbClr val="CCECFF"/>
    <a:srgbClr val="FFFF00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наурыз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бойынша-430739,0 мың теңге 2020 жылға 31 наурызға игерілгені-142992,71 мың теңге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B05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- 10579,0 мың теңге бөлінді,игерілгені-3210,52 мың теңге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көгалдандыру-378060,0 мың теңге.игерілгені-138219,0 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әлеуметтік көмек ретінде тұрғын үй сертификаттарын беру-15000,0 мың теңге. 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төмен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тұрған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бюджеттерге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берілетін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ағымдағы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нысаналы</a:t>
            </a:r>
            <a:r>
              <a:rPr lang="ru-RU" dirty="0">
                <a:solidFill>
                  <a:srgbClr val="FF0000"/>
                </a:solidFill>
              </a:rPr>
              <a:t> трансферттер-7600,0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теңге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жұмсалған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қаражат</a:t>
            </a:r>
            <a:r>
              <a:rPr lang="ru-RU" dirty="0">
                <a:solidFill>
                  <a:srgbClr val="FF0000"/>
                </a:solidFill>
              </a:rPr>
              <a:t> 1563,0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080918"/>
            <a:ext cx="80795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2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26343</TotalTime>
  <Words>140</Words>
  <Application>Microsoft Office PowerPoint</Application>
  <PresentationFormat>Лист A4 (210x297 мм)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наурыз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1965</cp:revision>
  <cp:lastPrinted>2016-07-20T11:16:55Z</cp:lastPrinted>
  <dcterms:created xsi:type="dcterms:W3CDTF">2004-02-06T14:47:15Z</dcterms:created>
  <dcterms:modified xsi:type="dcterms:W3CDTF">2020-05-26T18:20:00Z</dcterms:modified>
</cp:coreProperties>
</file>