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қаңтар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қаңтар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31.01.2020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1030,1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1030,1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420813" y="1643063"/>
          <a:ext cx="7100887" cy="4554537"/>
        </p:xfrm>
        <a:graphic>
          <a:graphicData uri="http://schemas.openxmlformats.org/presentationml/2006/ole">
            <p:oleObj spid="_x0000_s11365" name="Worksheet" r:id="rId3" imgW="8820011" imgH="5657850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Айнабұлақ ауылдық округінің 2020 жылдың қаңтар айына  арналған азаматтық бюджетінің игерілуі</vt:lpstr>
      <vt:lpstr>2020 жылдың қаңтар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1800</cp:revision>
  <cp:lastPrinted>2016-07-20T11:16:55Z</cp:lastPrinted>
  <dcterms:created xsi:type="dcterms:W3CDTF">2004-02-06T14:47:15Z</dcterms:created>
  <dcterms:modified xsi:type="dcterms:W3CDTF">2020-04-29T19:00:14Z</dcterms:modified>
</cp:coreProperties>
</file>