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Азаматтық бюджет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err="1" smtClean="0"/>
              <a:t>Көксу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ауданының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сәулет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және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қала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құрылысы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бөлімі</a:t>
            </a:r>
            <a:r>
              <a:rPr lang="ru-RU" sz="3200" b="1" dirty="0" smtClean="0"/>
              <a:t> ММ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2020 </a:t>
            </a:r>
            <a:r>
              <a:rPr lang="ru-RU" sz="3200" dirty="0" err="1" smtClean="0"/>
              <a:t>жылдың</a:t>
            </a:r>
            <a:r>
              <a:rPr lang="ru-RU" sz="3200" dirty="0" smtClean="0"/>
              <a:t> </a:t>
            </a:r>
            <a:r>
              <a:rPr lang="ru-RU" sz="3200" dirty="0" err="1" smtClean="0"/>
              <a:t>қантар</a:t>
            </a:r>
            <a:r>
              <a:rPr lang="ru-RU" sz="3200" dirty="0" smtClean="0"/>
              <a:t> </a:t>
            </a:r>
            <a:r>
              <a:rPr lang="ru-RU" sz="3200" dirty="0" err="1" smtClean="0"/>
              <a:t>айының</a:t>
            </a:r>
            <a:r>
              <a:rPr lang="ru-RU" sz="3200" dirty="0" smtClean="0"/>
              <a:t> бюджет </a:t>
            </a:r>
            <a:r>
              <a:rPr lang="ru-RU" sz="3200" dirty="0" err="1" smtClean="0"/>
              <a:t>орындалуы</a:t>
            </a:r>
            <a:r>
              <a:rPr lang="kk-KZ" sz="3200" b="1" dirty="0" smtClean="0"/>
              <a:t/>
            </a:r>
            <a:br>
              <a:rPr lang="kk-KZ" sz="3200" b="1" dirty="0" smtClean="0"/>
            </a:br>
            <a:r>
              <a:rPr lang="kk-KZ" sz="3200" b="1" dirty="0" smtClean="0"/>
              <a:t>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Балпык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 “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Көсу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ауданының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сәулет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және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қала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құрылысы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”ММ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</a:t>
            </a:r>
            <a:r>
              <a:rPr lang="kk-KZ" sz="1800" b="1" smtClean="0">
                <a:latin typeface="+mj-lt"/>
                <a:cs typeface="Arial" panose="020B0604020202020204" pitchFamily="34" charset="0"/>
              </a:rPr>
              <a:t>жылдың </a:t>
            </a:r>
            <a:r>
              <a:rPr lang="kk-KZ" sz="1800" b="1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smtClean="0">
                <a:latin typeface="+mj-lt"/>
                <a:cs typeface="Arial" panose="020B0604020202020204" pitchFamily="34" charset="0"/>
              </a:rPr>
              <a:t>наурыз</a:t>
            </a:r>
            <a:r>
              <a:rPr lang="kk-KZ" sz="1800" b="1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айының бюджет орындалуы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62483216"/>
              </p:ext>
            </p:extLst>
          </p:nvPr>
        </p:nvGraphicFramePr>
        <p:xfrm>
          <a:off x="380968" y="1571612"/>
          <a:ext cx="6229846" cy="4297472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83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2517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Жергілікті деңгейде  сәулет және қала құрылысы саласындағы мемлекеттік саясатты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іске асыру жөніндегі қызметтер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2517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1331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106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персонал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берушілердін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687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1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Отын, жанра-жағар май материалдарын сатып алу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140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59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26537</TotalTime>
  <Words>120</Words>
  <Application>Microsoft Office PowerPoint</Application>
  <PresentationFormat>Лист A4 (210x297 мм)</PresentationFormat>
  <Paragraphs>30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Азаматтық бюджет   «Көксу ауданының сәулет және қала құрылысы бөлімі ММ 2020 жылдың қантар айының бюджет орындалуы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1991</cp:revision>
  <cp:lastPrinted>2016-07-20T11:16:55Z</cp:lastPrinted>
  <dcterms:created xsi:type="dcterms:W3CDTF">2004-02-06T14:47:15Z</dcterms:created>
  <dcterms:modified xsi:type="dcterms:W3CDTF">2020-05-04T11:00:00Z</dcterms:modified>
</cp:coreProperties>
</file>