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7" r:id="rId2"/>
  </p:sldMasterIdLst>
  <p:notesMasterIdLst>
    <p:notesMasterId r:id="rId21"/>
  </p:notesMasterIdLst>
  <p:sldIdLst>
    <p:sldId id="256" r:id="rId3"/>
    <p:sldId id="257" r:id="rId4"/>
    <p:sldId id="278" r:id="rId5"/>
    <p:sldId id="279" r:id="rId6"/>
    <p:sldId id="258" r:id="rId7"/>
    <p:sldId id="281" r:id="rId8"/>
    <p:sldId id="282" r:id="rId9"/>
    <p:sldId id="280" r:id="rId10"/>
    <p:sldId id="276" r:id="rId11"/>
    <p:sldId id="266" r:id="rId12"/>
    <p:sldId id="267" r:id="rId13"/>
    <p:sldId id="268" r:id="rId14"/>
    <p:sldId id="269" r:id="rId15"/>
    <p:sldId id="270" r:id="rId16"/>
    <p:sldId id="271" r:id="rId17"/>
    <p:sldId id="274" r:id="rId18"/>
    <p:sldId id="275" r:id="rId19"/>
    <p:sldId id="283" r:id="rId20"/>
  </p:sldIdLst>
  <p:sldSz cx="9144000" cy="6858000" type="screen4x3"/>
  <p:notesSz cx="7559675" cy="10691813"/>
  <p:defaultTextStyle>
    <a:defPPr>
      <a:defRPr lang="ru-RU"/>
    </a:defPPr>
    <a:lvl1pPr algn="l" rtl="0" fontAlgn="base">
      <a:spcBef>
        <a:spcPct val="0"/>
      </a:spcBef>
      <a:spcAft>
        <a:spcPct val="0"/>
      </a:spcAft>
      <a:defRPr sz="3600" b="1" kern="1200">
        <a:solidFill>
          <a:schemeClr val="tx1"/>
        </a:solidFill>
        <a:latin typeface="Times New Roman" pitchFamily="18" charset="0"/>
        <a:ea typeface="DejaVu Sans"/>
        <a:cs typeface="Arial" charset="0"/>
      </a:defRPr>
    </a:lvl1pPr>
    <a:lvl2pPr marL="457200" algn="l" rtl="0" fontAlgn="base">
      <a:spcBef>
        <a:spcPct val="0"/>
      </a:spcBef>
      <a:spcAft>
        <a:spcPct val="0"/>
      </a:spcAft>
      <a:defRPr sz="3600" b="1" kern="1200">
        <a:solidFill>
          <a:schemeClr val="tx1"/>
        </a:solidFill>
        <a:latin typeface="Times New Roman" pitchFamily="18" charset="0"/>
        <a:ea typeface="DejaVu Sans"/>
        <a:cs typeface="Arial" charset="0"/>
      </a:defRPr>
    </a:lvl2pPr>
    <a:lvl3pPr marL="914400" algn="l" rtl="0" fontAlgn="base">
      <a:spcBef>
        <a:spcPct val="0"/>
      </a:spcBef>
      <a:spcAft>
        <a:spcPct val="0"/>
      </a:spcAft>
      <a:defRPr sz="3600" b="1" kern="1200">
        <a:solidFill>
          <a:schemeClr val="tx1"/>
        </a:solidFill>
        <a:latin typeface="Times New Roman" pitchFamily="18" charset="0"/>
        <a:ea typeface="DejaVu Sans"/>
        <a:cs typeface="Arial" charset="0"/>
      </a:defRPr>
    </a:lvl3pPr>
    <a:lvl4pPr marL="1371600" algn="l" rtl="0" fontAlgn="base">
      <a:spcBef>
        <a:spcPct val="0"/>
      </a:spcBef>
      <a:spcAft>
        <a:spcPct val="0"/>
      </a:spcAft>
      <a:defRPr sz="3600" b="1" kern="1200">
        <a:solidFill>
          <a:schemeClr val="tx1"/>
        </a:solidFill>
        <a:latin typeface="Times New Roman" pitchFamily="18" charset="0"/>
        <a:ea typeface="DejaVu Sans"/>
        <a:cs typeface="Arial" charset="0"/>
      </a:defRPr>
    </a:lvl4pPr>
    <a:lvl5pPr marL="1828800" algn="l" rtl="0" fontAlgn="base">
      <a:spcBef>
        <a:spcPct val="0"/>
      </a:spcBef>
      <a:spcAft>
        <a:spcPct val="0"/>
      </a:spcAft>
      <a:defRPr sz="3600" b="1" kern="1200">
        <a:solidFill>
          <a:schemeClr val="tx1"/>
        </a:solidFill>
        <a:latin typeface="Times New Roman" pitchFamily="18" charset="0"/>
        <a:ea typeface="DejaVu Sans"/>
        <a:cs typeface="Arial" charset="0"/>
      </a:defRPr>
    </a:lvl5pPr>
    <a:lvl6pPr marL="2286000" algn="l" defTabSz="914400" rtl="0" eaLnBrk="1" latinLnBrk="0" hangingPunct="1">
      <a:defRPr sz="3600" b="1" kern="1200">
        <a:solidFill>
          <a:schemeClr val="tx1"/>
        </a:solidFill>
        <a:latin typeface="Times New Roman" pitchFamily="18" charset="0"/>
        <a:ea typeface="DejaVu Sans"/>
        <a:cs typeface="Arial" charset="0"/>
      </a:defRPr>
    </a:lvl6pPr>
    <a:lvl7pPr marL="2743200" algn="l" defTabSz="914400" rtl="0" eaLnBrk="1" latinLnBrk="0" hangingPunct="1">
      <a:defRPr sz="3600" b="1" kern="1200">
        <a:solidFill>
          <a:schemeClr val="tx1"/>
        </a:solidFill>
        <a:latin typeface="Times New Roman" pitchFamily="18" charset="0"/>
        <a:ea typeface="DejaVu Sans"/>
        <a:cs typeface="Arial" charset="0"/>
      </a:defRPr>
    </a:lvl7pPr>
    <a:lvl8pPr marL="3200400" algn="l" defTabSz="914400" rtl="0" eaLnBrk="1" latinLnBrk="0" hangingPunct="1">
      <a:defRPr sz="3600" b="1" kern="1200">
        <a:solidFill>
          <a:schemeClr val="tx1"/>
        </a:solidFill>
        <a:latin typeface="Times New Roman" pitchFamily="18" charset="0"/>
        <a:ea typeface="DejaVu Sans"/>
        <a:cs typeface="Arial" charset="0"/>
      </a:defRPr>
    </a:lvl8pPr>
    <a:lvl9pPr marL="3657600" algn="l" defTabSz="914400" rtl="0" eaLnBrk="1" latinLnBrk="0" hangingPunct="1">
      <a:defRPr sz="3600" b="1" kern="1200">
        <a:solidFill>
          <a:schemeClr val="tx1"/>
        </a:solidFill>
        <a:latin typeface="Times New Roman" pitchFamily="18" charset="0"/>
        <a:ea typeface="DejaVu Sans"/>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33CC"/>
    <a:srgbClr val="0099FF"/>
    <a:srgbClr val="3399FF"/>
    <a:srgbClr val="99CCFF"/>
    <a:srgbClr val="CCCCFF"/>
    <a:srgbClr val="0066FF"/>
    <a:srgbClr val="CC6600"/>
    <a:srgbClr val="FFFF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5" d="100"/>
          <a:sy n="65" d="100"/>
        </p:scale>
        <p:origin x="-1146" y="-18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4274" name="Rectangle 2"/>
          <p:cNvSpPr>
            <a:spLocks noGrp="1" noChangeArrowheads="1"/>
          </p:cNvSpPr>
          <p:nvPr>
            <p:ph type="hdr" sz="quarter"/>
          </p:nvPr>
        </p:nvSpPr>
        <p:spPr bwMode="auto">
          <a:xfrm>
            <a:off x="0" y="0"/>
            <a:ext cx="3276600" cy="534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200" b="0" i="1">
                <a:solidFill>
                  <a:srgbClr val="FFFFFF"/>
                </a:solidFill>
                <a:latin typeface="Arial" charset="0"/>
                <a:cs typeface="DejaVu Sans"/>
              </a:defRPr>
            </a:lvl1pPr>
          </a:lstStyle>
          <a:p>
            <a:pPr>
              <a:defRPr/>
            </a:pPr>
            <a:endParaRPr lang="ru-RU"/>
          </a:p>
        </p:txBody>
      </p:sp>
      <p:sp>
        <p:nvSpPr>
          <p:cNvPr id="54275" name="Rectangle 3"/>
          <p:cNvSpPr>
            <a:spLocks noGrp="1" noChangeArrowheads="1"/>
          </p:cNvSpPr>
          <p:nvPr>
            <p:ph type="dt" idx="1"/>
          </p:nvPr>
        </p:nvSpPr>
        <p:spPr bwMode="auto">
          <a:xfrm>
            <a:off x="4281488" y="0"/>
            <a:ext cx="3276600" cy="53498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b="0" i="1">
                <a:solidFill>
                  <a:srgbClr val="FFFFFF"/>
                </a:solidFill>
                <a:latin typeface="Arial" charset="0"/>
                <a:cs typeface="DejaVu Sans"/>
              </a:defRPr>
            </a:lvl1pPr>
          </a:lstStyle>
          <a:p>
            <a:pPr>
              <a:defRPr/>
            </a:pPr>
            <a:fld id="{30E3890E-C2B1-40DC-A4C0-15D2699B270F}" type="datetimeFigureOut">
              <a:rPr lang="ru-RU"/>
              <a:pPr>
                <a:defRPr/>
              </a:pPr>
              <a:t>25.05.2020</a:t>
            </a:fld>
            <a:endParaRPr lang="ru-RU"/>
          </a:p>
        </p:txBody>
      </p:sp>
      <p:sp>
        <p:nvSpPr>
          <p:cNvPr id="25604" name="Rectangle 4"/>
          <p:cNvSpPr>
            <a:spLocks noGrp="1" noRot="1" noChangeArrowheads="1" noTextEdit="1"/>
          </p:cNvSpPr>
          <p:nvPr>
            <p:ph type="sldImg" idx="2"/>
          </p:nvPr>
        </p:nvSpPr>
        <p:spPr bwMode="auto">
          <a:xfrm>
            <a:off x="1106488" y="801688"/>
            <a:ext cx="5346700" cy="4010025"/>
          </a:xfrm>
          <a:prstGeom prst="rect">
            <a:avLst/>
          </a:prstGeom>
          <a:noFill/>
          <a:ln w="9525">
            <a:solidFill>
              <a:srgbClr val="000000"/>
            </a:solidFill>
            <a:miter lim="800000"/>
            <a:headEnd/>
            <a:tailEnd/>
          </a:ln>
        </p:spPr>
      </p:sp>
      <p:sp>
        <p:nvSpPr>
          <p:cNvPr id="54277" name="Rectangle 5"/>
          <p:cNvSpPr>
            <a:spLocks noGrp="1" noChangeArrowheads="1"/>
          </p:cNvSpPr>
          <p:nvPr>
            <p:ph type="body" sz="quarter" idx="3"/>
          </p:nvPr>
        </p:nvSpPr>
        <p:spPr bwMode="auto">
          <a:xfrm>
            <a:off x="755650" y="5078413"/>
            <a:ext cx="6048375" cy="48117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54278" name="Rectangle 6"/>
          <p:cNvSpPr>
            <a:spLocks noGrp="1" noChangeArrowheads="1"/>
          </p:cNvSpPr>
          <p:nvPr>
            <p:ph type="ftr" sz="quarter" idx="4"/>
          </p:nvPr>
        </p:nvSpPr>
        <p:spPr bwMode="auto">
          <a:xfrm>
            <a:off x="0" y="10155238"/>
            <a:ext cx="3276600" cy="5349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i="1">
                <a:solidFill>
                  <a:srgbClr val="FFFFFF"/>
                </a:solidFill>
                <a:latin typeface="Arial" charset="0"/>
                <a:cs typeface="DejaVu Sans"/>
              </a:defRPr>
            </a:lvl1pPr>
          </a:lstStyle>
          <a:p>
            <a:pPr>
              <a:defRPr/>
            </a:pPr>
            <a:endParaRPr lang="ru-RU"/>
          </a:p>
        </p:txBody>
      </p:sp>
      <p:sp>
        <p:nvSpPr>
          <p:cNvPr id="54279" name="Rectangle 7"/>
          <p:cNvSpPr>
            <a:spLocks noGrp="1" noChangeArrowheads="1"/>
          </p:cNvSpPr>
          <p:nvPr>
            <p:ph type="sldNum" sz="quarter" idx="5"/>
          </p:nvPr>
        </p:nvSpPr>
        <p:spPr bwMode="auto">
          <a:xfrm>
            <a:off x="4281488" y="10155238"/>
            <a:ext cx="3276600" cy="534987"/>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1">
                <a:solidFill>
                  <a:srgbClr val="FFFFFF"/>
                </a:solidFill>
                <a:latin typeface="Arial" charset="0"/>
                <a:cs typeface="DejaVu Sans"/>
              </a:defRPr>
            </a:lvl1pPr>
          </a:lstStyle>
          <a:p>
            <a:pPr>
              <a:defRPr/>
            </a:pPr>
            <a:fld id="{3260B4C3-B2F4-4F31-BFD0-5D1B00D99F14}" type="slidenum">
              <a:rPr lang="ru-RU"/>
              <a:pPr>
                <a:defRPr/>
              </a:pPr>
              <a:t>‹#›</a:t>
            </a:fld>
            <a:endParaRPr 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Calibri" pitchFamily="34" charset="0"/>
        <a:ea typeface="+mn-ea"/>
        <a:cs typeface="Arial" charset="0"/>
      </a:defRPr>
    </a:lvl1pPr>
    <a:lvl2pPr marL="457200" algn="l" rtl="0" eaLnBrk="0" fontAlgn="base" hangingPunct="0">
      <a:spcBef>
        <a:spcPct val="30000"/>
      </a:spcBef>
      <a:spcAft>
        <a:spcPct val="0"/>
      </a:spcAft>
      <a:defRPr sz="1200" kern="1200">
        <a:solidFill>
          <a:schemeClr val="tx1"/>
        </a:solidFill>
        <a:latin typeface="Calibri" pitchFamily="34" charset="0"/>
        <a:ea typeface="+mn-ea"/>
        <a:cs typeface="Arial" charset="0"/>
      </a:defRPr>
    </a:lvl2pPr>
    <a:lvl3pPr marL="914400" algn="l" rtl="0" eaLnBrk="0" fontAlgn="base" hangingPunct="0">
      <a:spcBef>
        <a:spcPct val="30000"/>
      </a:spcBef>
      <a:spcAft>
        <a:spcPct val="0"/>
      </a:spcAft>
      <a:defRPr sz="1200" kern="1200">
        <a:solidFill>
          <a:schemeClr val="tx1"/>
        </a:solidFill>
        <a:latin typeface="Calibri" pitchFamily="34"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Calibri" pitchFamily="34"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Calibri" pitchFamily="34"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2"/>
          <p:cNvSpPr>
            <a:spLocks noGrp="1" noRot="1" noChangeArrowheads="1" noTextEdit="1"/>
          </p:cNvSpPr>
          <p:nvPr>
            <p:ph type="sldImg"/>
          </p:nvPr>
        </p:nvSpPr>
        <p:spPr>
          <a:ln/>
        </p:spPr>
      </p:sp>
      <p:sp>
        <p:nvSpPr>
          <p:cNvPr id="38914" name="Rectangle 3"/>
          <p:cNvSpPr>
            <a:spLocks noGrp="1" noChangeArrowheads="1"/>
          </p:cNvSpPr>
          <p:nvPr>
            <p:ph type="body" idx="1"/>
          </p:nvPr>
        </p:nvSpPr>
        <p:spPr>
          <a:noFill/>
          <a:ln/>
        </p:spPr>
        <p:txBody>
          <a:bodyPr/>
          <a:lstStyle/>
          <a:p>
            <a:pPr eaLnBrk="1" hangingPunct="1"/>
            <a:endParaRPr 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12" name="PlaceHolder 1"/>
          <p:cNvSpPr>
            <a:spLocks noGrp="1"/>
          </p:cNvSpPr>
          <p:nvPr>
            <p:ph type="title"/>
          </p:nvPr>
        </p:nvSpPr>
        <p:spPr>
          <a:xfrm>
            <a:off x="982080" y="457200"/>
            <a:ext cx="7704360" cy="1980720"/>
          </a:xfrm>
          <a:prstGeom prst="rect">
            <a:avLst/>
          </a:prstGeom>
        </p:spPr>
        <p:txBody>
          <a:bodyPr/>
          <a:lstStyle/>
          <a:p>
            <a:endParaRPr lang="ru-RU"/>
          </a:p>
        </p:txBody>
      </p:sp>
      <p:sp>
        <p:nvSpPr>
          <p:cNvPr id="13" name="PlaceHolder 2"/>
          <p:cNvSpPr>
            <a:spLocks noGrp="1"/>
          </p:cNvSpPr>
          <p:nvPr>
            <p:ph type="subTitle"/>
          </p:nvPr>
        </p:nvSpPr>
        <p:spPr>
          <a:xfrm>
            <a:off x="457200" y="1604520"/>
            <a:ext cx="8229240" cy="3977280"/>
          </a:xfrm>
          <a:prstGeom prst="rect">
            <a:avLst/>
          </a:prstGeom>
        </p:spPr>
        <p:txBody>
          <a:bodyPr anchor="ctr"/>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36" name="PlaceHolder 1"/>
          <p:cNvSpPr>
            <a:spLocks noGrp="1"/>
          </p:cNvSpPr>
          <p:nvPr>
            <p:ph type="title"/>
          </p:nvPr>
        </p:nvSpPr>
        <p:spPr>
          <a:xfrm>
            <a:off x="982080" y="457200"/>
            <a:ext cx="7704360" cy="1980720"/>
          </a:xfrm>
          <a:prstGeom prst="rect">
            <a:avLst/>
          </a:prstGeom>
        </p:spPr>
        <p:txBody>
          <a:bodyPr/>
          <a:lstStyle/>
          <a:p>
            <a:endParaRPr lang="ru-RU"/>
          </a:p>
        </p:txBody>
      </p:sp>
      <p:sp>
        <p:nvSpPr>
          <p:cNvPr id="37" name="PlaceHolder 2"/>
          <p:cNvSpPr>
            <a:spLocks noGrp="1"/>
          </p:cNvSpPr>
          <p:nvPr>
            <p:ph type="body"/>
          </p:nvPr>
        </p:nvSpPr>
        <p:spPr>
          <a:xfrm>
            <a:off x="457200" y="1604520"/>
            <a:ext cx="4015800" cy="1896840"/>
          </a:xfrm>
          <a:prstGeom prst="rect">
            <a:avLst/>
          </a:prstGeom>
        </p:spPr>
        <p:txBody>
          <a:bodyPr/>
          <a:lstStyle/>
          <a:p>
            <a:endParaRPr lang="ru-RU"/>
          </a:p>
        </p:txBody>
      </p:sp>
      <p:sp>
        <p:nvSpPr>
          <p:cNvPr id="38" name="PlaceHolder 3"/>
          <p:cNvSpPr>
            <a:spLocks noGrp="1"/>
          </p:cNvSpPr>
          <p:nvPr>
            <p:ph type="body"/>
          </p:nvPr>
        </p:nvSpPr>
        <p:spPr>
          <a:xfrm>
            <a:off x="4674240" y="1604520"/>
            <a:ext cx="4015800" cy="1896840"/>
          </a:xfrm>
          <a:prstGeom prst="rect">
            <a:avLst/>
          </a:prstGeom>
        </p:spPr>
        <p:txBody>
          <a:bodyPr/>
          <a:lstStyle/>
          <a:p>
            <a:endParaRPr lang="ru-RU"/>
          </a:p>
        </p:txBody>
      </p:sp>
      <p:sp>
        <p:nvSpPr>
          <p:cNvPr id="39" name="PlaceHolder 4"/>
          <p:cNvSpPr>
            <a:spLocks noGrp="1"/>
          </p:cNvSpPr>
          <p:nvPr>
            <p:ph type="body"/>
          </p:nvPr>
        </p:nvSpPr>
        <p:spPr>
          <a:xfrm>
            <a:off x="457200" y="3682080"/>
            <a:ext cx="4015800" cy="1896840"/>
          </a:xfrm>
          <a:prstGeom prst="rect">
            <a:avLst/>
          </a:prstGeom>
        </p:spPr>
        <p:txBody>
          <a:bodyPr/>
          <a:lstStyle/>
          <a:p>
            <a:endParaRPr lang="ru-RU"/>
          </a:p>
        </p:txBody>
      </p:sp>
      <p:sp>
        <p:nvSpPr>
          <p:cNvPr id="40" name="PlaceHolder 5"/>
          <p:cNvSpPr>
            <a:spLocks noGrp="1"/>
          </p:cNvSpPr>
          <p:nvPr>
            <p:ph type="body"/>
          </p:nvPr>
        </p:nvSpPr>
        <p:spPr>
          <a:xfrm>
            <a:off x="4674240" y="3682080"/>
            <a:ext cx="4015800" cy="1896840"/>
          </a:xfrm>
          <a:prstGeom prst="rect">
            <a:avLst/>
          </a:prstGeom>
        </p:spPr>
        <p:txBody>
          <a:bodyPr/>
          <a:lstStyle/>
          <a:p>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41" name="PlaceHolder 1"/>
          <p:cNvSpPr>
            <a:spLocks noGrp="1"/>
          </p:cNvSpPr>
          <p:nvPr>
            <p:ph type="title"/>
          </p:nvPr>
        </p:nvSpPr>
        <p:spPr>
          <a:xfrm>
            <a:off x="982080" y="457200"/>
            <a:ext cx="7704360" cy="1980720"/>
          </a:xfrm>
          <a:prstGeom prst="rect">
            <a:avLst/>
          </a:prstGeom>
        </p:spPr>
        <p:txBody>
          <a:bodyPr/>
          <a:lstStyle/>
          <a:p>
            <a:endParaRPr lang="ru-RU"/>
          </a:p>
        </p:txBody>
      </p:sp>
      <p:sp>
        <p:nvSpPr>
          <p:cNvPr id="42" name="PlaceHolder 2"/>
          <p:cNvSpPr>
            <a:spLocks noGrp="1"/>
          </p:cNvSpPr>
          <p:nvPr>
            <p:ph type="body"/>
          </p:nvPr>
        </p:nvSpPr>
        <p:spPr>
          <a:xfrm>
            <a:off x="457200" y="1604520"/>
            <a:ext cx="2649600" cy="1896840"/>
          </a:xfrm>
          <a:prstGeom prst="rect">
            <a:avLst/>
          </a:prstGeom>
        </p:spPr>
        <p:txBody>
          <a:bodyPr/>
          <a:lstStyle/>
          <a:p>
            <a:endParaRPr lang="ru-RU"/>
          </a:p>
        </p:txBody>
      </p:sp>
      <p:sp>
        <p:nvSpPr>
          <p:cNvPr id="43" name="PlaceHolder 3"/>
          <p:cNvSpPr>
            <a:spLocks noGrp="1"/>
          </p:cNvSpPr>
          <p:nvPr>
            <p:ph type="body"/>
          </p:nvPr>
        </p:nvSpPr>
        <p:spPr>
          <a:xfrm>
            <a:off x="3239640" y="1604520"/>
            <a:ext cx="2649600" cy="1896840"/>
          </a:xfrm>
          <a:prstGeom prst="rect">
            <a:avLst/>
          </a:prstGeom>
        </p:spPr>
        <p:txBody>
          <a:bodyPr/>
          <a:lstStyle/>
          <a:p>
            <a:endParaRPr lang="ru-RU"/>
          </a:p>
        </p:txBody>
      </p:sp>
      <p:sp>
        <p:nvSpPr>
          <p:cNvPr id="44" name="PlaceHolder 4"/>
          <p:cNvSpPr>
            <a:spLocks noGrp="1"/>
          </p:cNvSpPr>
          <p:nvPr>
            <p:ph type="body"/>
          </p:nvPr>
        </p:nvSpPr>
        <p:spPr>
          <a:xfrm>
            <a:off x="6022080" y="1604520"/>
            <a:ext cx="2649600" cy="1896840"/>
          </a:xfrm>
          <a:prstGeom prst="rect">
            <a:avLst/>
          </a:prstGeom>
        </p:spPr>
        <p:txBody>
          <a:bodyPr/>
          <a:lstStyle/>
          <a:p>
            <a:endParaRPr lang="ru-RU"/>
          </a:p>
        </p:txBody>
      </p:sp>
      <p:sp>
        <p:nvSpPr>
          <p:cNvPr id="45" name="PlaceHolder 5"/>
          <p:cNvSpPr>
            <a:spLocks noGrp="1"/>
          </p:cNvSpPr>
          <p:nvPr>
            <p:ph type="body"/>
          </p:nvPr>
        </p:nvSpPr>
        <p:spPr>
          <a:xfrm>
            <a:off x="457200" y="3682080"/>
            <a:ext cx="2649600" cy="1896840"/>
          </a:xfrm>
          <a:prstGeom prst="rect">
            <a:avLst/>
          </a:prstGeom>
        </p:spPr>
        <p:txBody>
          <a:bodyPr/>
          <a:lstStyle/>
          <a:p>
            <a:endParaRPr lang="ru-RU"/>
          </a:p>
        </p:txBody>
      </p:sp>
      <p:sp>
        <p:nvSpPr>
          <p:cNvPr id="46" name="PlaceHolder 6"/>
          <p:cNvSpPr>
            <a:spLocks noGrp="1"/>
          </p:cNvSpPr>
          <p:nvPr>
            <p:ph type="body"/>
          </p:nvPr>
        </p:nvSpPr>
        <p:spPr>
          <a:xfrm>
            <a:off x="3239640" y="3682080"/>
            <a:ext cx="2649600" cy="1896840"/>
          </a:xfrm>
          <a:prstGeom prst="rect">
            <a:avLst/>
          </a:prstGeom>
        </p:spPr>
        <p:txBody>
          <a:bodyPr/>
          <a:lstStyle/>
          <a:p>
            <a:endParaRPr lang="ru-RU"/>
          </a:p>
        </p:txBody>
      </p:sp>
      <p:sp>
        <p:nvSpPr>
          <p:cNvPr id="47" name="PlaceHolder 7"/>
          <p:cNvSpPr>
            <a:spLocks noGrp="1"/>
          </p:cNvSpPr>
          <p:nvPr>
            <p:ph type="body"/>
          </p:nvPr>
        </p:nvSpPr>
        <p:spPr>
          <a:xfrm>
            <a:off x="6022080" y="3682080"/>
            <a:ext cx="2649600" cy="1896840"/>
          </a:xfrm>
          <a:prstGeom prst="rect">
            <a:avLst/>
          </a:prstGeom>
        </p:spPr>
        <p:txBody>
          <a:bodyPr/>
          <a:lstStyle/>
          <a:p>
            <a:endParaRPr lang="ru-RU"/>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8000"/>
            <a:chOff x="0" y="0"/>
            <a:chExt cx="5760" cy="4320"/>
          </a:xfrm>
        </p:grpSpPr>
        <p:sp>
          <p:nvSpPr>
            <p:cNvPr id="5" name="Rectangle 3"/>
            <p:cNvSpPr>
              <a:spLocks noChangeArrowheads="1"/>
            </p:cNvSpPr>
            <p:nvPr/>
          </p:nvSpPr>
          <p:spPr bwMode="hidden">
            <a:xfrm>
              <a:off x="0" y="0"/>
              <a:ext cx="2208" cy="4320"/>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ru-RU" sz="2400" b="0">
                <a:cs typeface="DejaVu Sans"/>
              </a:endParaRPr>
            </a:p>
          </p:txBody>
        </p:sp>
        <p:sp>
          <p:nvSpPr>
            <p:cNvPr id="6" name="Rectangle 4"/>
            <p:cNvSpPr>
              <a:spLocks noChangeArrowheads="1"/>
            </p:cNvSpPr>
            <p:nvPr/>
          </p:nvSpPr>
          <p:spPr bwMode="hidden">
            <a:xfrm>
              <a:off x="1081" y="1065"/>
              <a:ext cx="4679" cy="1596"/>
            </a:xfrm>
            <a:prstGeom prst="rect">
              <a:avLst/>
            </a:prstGeom>
            <a:solidFill>
              <a:schemeClr val="bg2"/>
            </a:solidFill>
            <a:ln w="9525">
              <a:noFill/>
              <a:miter lim="800000"/>
              <a:headEnd/>
              <a:tailEnd/>
            </a:ln>
          </p:spPr>
          <p:txBody>
            <a:bodyPr/>
            <a:lstStyle/>
            <a:p>
              <a:pPr>
                <a:defRPr/>
              </a:pPr>
              <a:endParaRPr lang="ru-RU" sz="2400" b="0">
                <a:cs typeface="DejaVu Sans"/>
              </a:endParaRPr>
            </a:p>
          </p:txBody>
        </p:sp>
        <p:grpSp>
          <p:nvGrpSpPr>
            <p:cNvPr id="7" name="Group 5"/>
            <p:cNvGrpSpPr>
              <a:grpSpLocks/>
            </p:cNvGrpSpPr>
            <p:nvPr/>
          </p:nvGrpSpPr>
          <p:grpSpPr bwMode="auto">
            <a:xfrm>
              <a:off x="0" y="672"/>
              <a:ext cx="1806" cy="1989"/>
              <a:chOff x="0" y="672"/>
              <a:chExt cx="1806" cy="1989"/>
            </a:xfrm>
          </p:grpSpPr>
          <p:sp>
            <p:nvSpPr>
              <p:cNvPr id="8" name="Rectangle 6"/>
              <p:cNvSpPr>
                <a:spLocks noChangeArrowheads="1"/>
              </p:cNvSpPr>
              <p:nvPr userDrawn="1"/>
            </p:nvSpPr>
            <p:spPr bwMode="auto">
              <a:xfrm>
                <a:off x="361" y="2257"/>
                <a:ext cx="363" cy="404"/>
              </a:xfrm>
              <a:prstGeom prst="rect">
                <a:avLst/>
              </a:prstGeom>
              <a:solidFill>
                <a:schemeClr val="accent2"/>
              </a:solidFill>
              <a:ln w="9525">
                <a:noFill/>
                <a:miter lim="800000"/>
                <a:headEnd/>
                <a:tailEnd/>
              </a:ln>
            </p:spPr>
            <p:txBody>
              <a:bodyPr/>
              <a:lstStyle/>
              <a:p>
                <a:pPr>
                  <a:defRPr/>
                </a:pPr>
                <a:endParaRPr lang="ru-RU" sz="2400" b="0">
                  <a:cs typeface="DejaVu Sans"/>
                </a:endParaRPr>
              </a:p>
            </p:txBody>
          </p:sp>
          <p:sp>
            <p:nvSpPr>
              <p:cNvPr id="9" name="Rectangle 7"/>
              <p:cNvSpPr>
                <a:spLocks noChangeArrowheads="1"/>
              </p:cNvSpPr>
              <p:nvPr userDrawn="1"/>
            </p:nvSpPr>
            <p:spPr bwMode="auto">
              <a:xfrm>
                <a:off x="1081" y="1065"/>
                <a:ext cx="362" cy="405"/>
              </a:xfrm>
              <a:prstGeom prst="rect">
                <a:avLst/>
              </a:prstGeom>
              <a:solidFill>
                <a:schemeClr val="folHlink"/>
              </a:solidFill>
              <a:ln w="9525">
                <a:noFill/>
                <a:miter lim="800000"/>
                <a:headEnd/>
                <a:tailEnd/>
              </a:ln>
            </p:spPr>
            <p:txBody>
              <a:bodyPr/>
              <a:lstStyle/>
              <a:p>
                <a:pPr>
                  <a:defRPr/>
                </a:pPr>
                <a:endParaRPr lang="ru-RU" sz="2400" b="0">
                  <a:cs typeface="DejaVu Sans"/>
                </a:endParaRPr>
              </a:p>
            </p:txBody>
          </p:sp>
          <p:sp>
            <p:nvSpPr>
              <p:cNvPr id="10" name="Rectangle 8"/>
              <p:cNvSpPr>
                <a:spLocks noChangeArrowheads="1"/>
              </p:cNvSpPr>
              <p:nvPr userDrawn="1"/>
            </p:nvSpPr>
            <p:spPr bwMode="auto">
              <a:xfrm>
                <a:off x="1437" y="672"/>
                <a:ext cx="369" cy="400"/>
              </a:xfrm>
              <a:prstGeom prst="rect">
                <a:avLst/>
              </a:prstGeom>
              <a:solidFill>
                <a:schemeClr val="folHlink"/>
              </a:solidFill>
              <a:ln w="9525">
                <a:noFill/>
                <a:miter lim="800000"/>
                <a:headEnd/>
                <a:tailEnd/>
              </a:ln>
            </p:spPr>
            <p:txBody>
              <a:bodyPr/>
              <a:lstStyle/>
              <a:p>
                <a:pPr>
                  <a:defRPr/>
                </a:pPr>
                <a:endParaRPr lang="ru-RU" sz="2400" b="0">
                  <a:cs typeface="DejaVu Sans"/>
                </a:endParaRPr>
              </a:p>
            </p:txBody>
          </p:sp>
          <p:sp>
            <p:nvSpPr>
              <p:cNvPr id="11" name="Rectangle 9"/>
              <p:cNvSpPr>
                <a:spLocks noChangeArrowheads="1"/>
              </p:cNvSpPr>
              <p:nvPr userDrawn="1"/>
            </p:nvSpPr>
            <p:spPr bwMode="auto">
              <a:xfrm>
                <a:off x="719" y="2257"/>
                <a:ext cx="368" cy="404"/>
              </a:xfrm>
              <a:prstGeom prst="rect">
                <a:avLst/>
              </a:prstGeom>
              <a:solidFill>
                <a:schemeClr val="bg2"/>
              </a:solidFill>
              <a:ln w="9525">
                <a:noFill/>
                <a:miter lim="800000"/>
                <a:headEnd/>
                <a:tailEnd/>
              </a:ln>
            </p:spPr>
            <p:txBody>
              <a:bodyPr/>
              <a:lstStyle/>
              <a:p>
                <a:pPr>
                  <a:defRPr/>
                </a:pPr>
                <a:endParaRPr lang="ru-RU" sz="2400" b="0">
                  <a:cs typeface="DejaVu Sans"/>
                </a:endParaRPr>
              </a:p>
            </p:txBody>
          </p:sp>
          <p:sp>
            <p:nvSpPr>
              <p:cNvPr id="12" name="Rectangle 10"/>
              <p:cNvSpPr>
                <a:spLocks noChangeArrowheads="1"/>
              </p:cNvSpPr>
              <p:nvPr userDrawn="1"/>
            </p:nvSpPr>
            <p:spPr bwMode="auto">
              <a:xfrm>
                <a:off x="1437" y="1065"/>
                <a:ext cx="369" cy="405"/>
              </a:xfrm>
              <a:prstGeom prst="rect">
                <a:avLst/>
              </a:prstGeom>
              <a:solidFill>
                <a:schemeClr val="accent2"/>
              </a:solidFill>
              <a:ln w="9525">
                <a:noFill/>
                <a:miter lim="800000"/>
                <a:headEnd/>
                <a:tailEnd/>
              </a:ln>
            </p:spPr>
            <p:txBody>
              <a:bodyPr/>
              <a:lstStyle/>
              <a:p>
                <a:pPr>
                  <a:defRPr/>
                </a:pPr>
                <a:endParaRPr lang="ru-RU" sz="2400" b="0">
                  <a:cs typeface="DejaVu Sans"/>
                </a:endParaRPr>
              </a:p>
            </p:txBody>
          </p:sp>
          <p:sp>
            <p:nvSpPr>
              <p:cNvPr id="13" name="Rectangle 11"/>
              <p:cNvSpPr>
                <a:spLocks noChangeArrowheads="1"/>
              </p:cNvSpPr>
              <p:nvPr userDrawn="1"/>
            </p:nvSpPr>
            <p:spPr bwMode="auto">
              <a:xfrm>
                <a:off x="719" y="1464"/>
                <a:ext cx="368" cy="399"/>
              </a:xfrm>
              <a:prstGeom prst="rect">
                <a:avLst/>
              </a:prstGeom>
              <a:solidFill>
                <a:schemeClr val="folHlink"/>
              </a:solidFill>
              <a:ln w="9525">
                <a:noFill/>
                <a:miter lim="800000"/>
                <a:headEnd/>
                <a:tailEnd/>
              </a:ln>
            </p:spPr>
            <p:txBody>
              <a:bodyPr/>
              <a:lstStyle/>
              <a:p>
                <a:pPr>
                  <a:defRPr/>
                </a:pPr>
                <a:endParaRPr lang="ru-RU" sz="2400" b="0">
                  <a:cs typeface="DejaVu Sans"/>
                </a:endParaRPr>
              </a:p>
            </p:txBody>
          </p:sp>
          <p:sp>
            <p:nvSpPr>
              <p:cNvPr id="14" name="Rectangle 12"/>
              <p:cNvSpPr>
                <a:spLocks noChangeArrowheads="1"/>
              </p:cNvSpPr>
              <p:nvPr userDrawn="1"/>
            </p:nvSpPr>
            <p:spPr bwMode="auto">
              <a:xfrm>
                <a:off x="0" y="1464"/>
                <a:ext cx="367" cy="399"/>
              </a:xfrm>
              <a:prstGeom prst="rect">
                <a:avLst/>
              </a:prstGeom>
              <a:solidFill>
                <a:schemeClr val="bg2"/>
              </a:solidFill>
              <a:ln w="9525">
                <a:noFill/>
                <a:miter lim="800000"/>
                <a:headEnd/>
                <a:tailEnd/>
              </a:ln>
            </p:spPr>
            <p:txBody>
              <a:bodyPr/>
              <a:lstStyle/>
              <a:p>
                <a:pPr>
                  <a:defRPr/>
                </a:pPr>
                <a:endParaRPr lang="ru-RU" sz="2400" b="0">
                  <a:cs typeface="DejaVu Sans"/>
                </a:endParaRPr>
              </a:p>
            </p:txBody>
          </p:sp>
          <p:sp>
            <p:nvSpPr>
              <p:cNvPr id="15" name="Rectangle 13"/>
              <p:cNvSpPr>
                <a:spLocks noChangeArrowheads="1"/>
              </p:cNvSpPr>
              <p:nvPr userDrawn="1"/>
            </p:nvSpPr>
            <p:spPr bwMode="auto">
              <a:xfrm>
                <a:off x="1081" y="1464"/>
                <a:ext cx="362" cy="399"/>
              </a:xfrm>
              <a:prstGeom prst="rect">
                <a:avLst/>
              </a:prstGeom>
              <a:solidFill>
                <a:schemeClr val="accent2"/>
              </a:solidFill>
              <a:ln w="9525">
                <a:noFill/>
                <a:miter lim="800000"/>
                <a:headEnd/>
                <a:tailEnd/>
              </a:ln>
            </p:spPr>
            <p:txBody>
              <a:bodyPr/>
              <a:lstStyle/>
              <a:p>
                <a:pPr>
                  <a:defRPr/>
                </a:pPr>
                <a:endParaRPr lang="ru-RU" sz="2400" b="0">
                  <a:cs typeface="DejaVu Sans"/>
                </a:endParaRPr>
              </a:p>
            </p:txBody>
          </p:sp>
          <p:sp>
            <p:nvSpPr>
              <p:cNvPr id="16" name="Rectangle 14"/>
              <p:cNvSpPr>
                <a:spLocks noChangeArrowheads="1"/>
              </p:cNvSpPr>
              <p:nvPr userDrawn="1"/>
            </p:nvSpPr>
            <p:spPr bwMode="auto">
              <a:xfrm>
                <a:off x="361" y="1857"/>
                <a:ext cx="363" cy="406"/>
              </a:xfrm>
              <a:prstGeom prst="rect">
                <a:avLst/>
              </a:prstGeom>
              <a:solidFill>
                <a:schemeClr val="folHlink"/>
              </a:solidFill>
              <a:ln w="9525">
                <a:noFill/>
                <a:miter lim="800000"/>
                <a:headEnd/>
                <a:tailEnd/>
              </a:ln>
            </p:spPr>
            <p:txBody>
              <a:bodyPr/>
              <a:lstStyle/>
              <a:p>
                <a:pPr>
                  <a:defRPr/>
                </a:pPr>
                <a:endParaRPr lang="ru-RU" sz="2400" b="0">
                  <a:cs typeface="DejaVu Sans"/>
                </a:endParaRPr>
              </a:p>
            </p:txBody>
          </p:sp>
          <p:sp>
            <p:nvSpPr>
              <p:cNvPr id="17" name="Rectangle 15"/>
              <p:cNvSpPr>
                <a:spLocks noChangeArrowheads="1"/>
              </p:cNvSpPr>
              <p:nvPr userDrawn="1"/>
            </p:nvSpPr>
            <p:spPr bwMode="auto">
              <a:xfrm>
                <a:off x="719" y="1857"/>
                <a:ext cx="368" cy="406"/>
              </a:xfrm>
              <a:prstGeom prst="rect">
                <a:avLst/>
              </a:prstGeom>
              <a:solidFill>
                <a:schemeClr val="accent2"/>
              </a:solidFill>
              <a:ln w="9525">
                <a:noFill/>
                <a:miter lim="800000"/>
                <a:headEnd/>
                <a:tailEnd/>
              </a:ln>
            </p:spPr>
            <p:txBody>
              <a:bodyPr/>
              <a:lstStyle/>
              <a:p>
                <a:pPr>
                  <a:defRPr/>
                </a:pPr>
                <a:endParaRPr lang="ru-RU" sz="2400" b="0">
                  <a:cs typeface="DejaVu Sans"/>
                </a:endParaRPr>
              </a:p>
            </p:txBody>
          </p:sp>
        </p:grpSp>
      </p:grpSp>
      <p:sp>
        <p:nvSpPr>
          <p:cNvPr id="120851" name="Rectangle 19"/>
          <p:cNvSpPr>
            <a:spLocks noGrp="1" noChangeArrowheads="1"/>
          </p:cNvSpPr>
          <p:nvPr>
            <p:ph type="ctrTitle"/>
          </p:nvPr>
        </p:nvSpPr>
        <p:spPr>
          <a:xfrm>
            <a:off x="2971800" y="1828800"/>
            <a:ext cx="6019800" cy="2209800"/>
          </a:xfrm>
        </p:spPr>
        <p:txBody>
          <a:bodyPr/>
          <a:lstStyle>
            <a:lvl1pPr>
              <a:defRPr sz="5000">
                <a:solidFill>
                  <a:srgbClr val="FFFFFF"/>
                </a:solidFill>
              </a:defRPr>
            </a:lvl1pPr>
          </a:lstStyle>
          <a:p>
            <a:r>
              <a:rPr lang="ru-RU"/>
              <a:t>Образец заголовка</a:t>
            </a:r>
          </a:p>
        </p:txBody>
      </p:sp>
      <p:sp>
        <p:nvSpPr>
          <p:cNvPr id="120852" name="Rectangle 20"/>
          <p:cNvSpPr>
            <a:spLocks noGrp="1" noChangeArrowheads="1"/>
          </p:cNvSpPr>
          <p:nvPr>
            <p:ph type="subTitle" idx="1"/>
          </p:nvPr>
        </p:nvSpPr>
        <p:spPr>
          <a:xfrm>
            <a:off x="2971800" y="4267200"/>
            <a:ext cx="6019800" cy="1752600"/>
          </a:xfrm>
        </p:spPr>
        <p:txBody>
          <a:bodyPr/>
          <a:lstStyle>
            <a:lvl1pPr marL="0" indent="0">
              <a:buFont typeface="Wingdings" pitchFamily="2" charset="2"/>
              <a:buNone/>
              <a:defRPr sz="3400"/>
            </a:lvl1pPr>
          </a:lstStyle>
          <a:p>
            <a:r>
              <a:rPr lang="ru-RU"/>
              <a:t>Образец подзаголовка</a:t>
            </a:r>
          </a:p>
        </p:txBody>
      </p:sp>
      <p:sp>
        <p:nvSpPr>
          <p:cNvPr id="18" name="Rectangle 16"/>
          <p:cNvSpPr>
            <a:spLocks noGrp="1" noChangeArrowheads="1"/>
          </p:cNvSpPr>
          <p:nvPr>
            <p:ph type="dt" sz="half" idx="10"/>
          </p:nvPr>
        </p:nvSpPr>
        <p:spPr>
          <a:xfrm>
            <a:off x="457200" y="6248400"/>
            <a:ext cx="2133600" cy="457200"/>
          </a:xfrm>
        </p:spPr>
        <p:txBody>
          <a:bodyPr/>
          <a:lstStyle>
            <a:lvl1pPr>
              <a:defRPr/>
            </a:lvl1pPr>
          </a:lstStyle>
          <a:p>
            <a:pPr>
              <a:defRPr/>
            </a:pPr>
            <a:fld id="{3A99B229-5225-444B-9457-F2FC83965FAD}" type="datetimeFigureOut">
              <a:rPr lang="ru-RU"/>
              <a:pPr>
                <a:defRPr/>
              </a:pPr>
              <a:t>25.05.2020</a:t>
            </a:fld>
            <a:endParaRPr lang="ru-RU"/>
          </a:p>
        </p:txBody>
      </p:sp>
      <p:sp>
        <p:nvSpPr>
          <p:cNvPr id="19" name="Rectangle 17"/>
          <p:cNvSpPr>
            <a:spLocks noGrp="1" noChangeArrowheads="1"/>
          </p:cNvSpPr>
          <p:nvPr>
            <p:ph type="ftr" sz="quarter" idx="11"/>
          </p:nvPr>
        </p:nvSpPr>
        <p:spPr/>
        <p:txBody>
          <a:bodyPr/>
          <a:lstStyle>
            <a:lvl1pPr>
              <a:defRPr/>
            </a:lvl1pPr>
          </a:lstStyle>
          <a:p>
            <a:pPr>
              <a:defRPr/>
            </a:pPr>
            <a:endParaRPr lang="ru-RU"/>
          </a:p>
        </p:txBody>
      </p:sp>
      <p:sp>
        <p:nvSpPr>
          <p:cNvPr id="20" name="Rectangle 18"/>
          <p:cNvSpPr>
            <a:spLocks noGrp="1" noChangeArrowheads="1"/>
          </p:cNvSpPr>
          <p:nvPr>
            <p:ph type="sldNum" sz="quarter" idx="12"/>
          </p:nvPr>
        </p:nvSpPr>
        <p:spPr/>
        <p:txBody>
          <a:bodyPr/>
          <a:lstStyle>
            <a:lvl1pPr>
              <a:defRPr/>
            </a:lvl1pPr>
          </a:lstStyle>
          <a:p>
            <a:pPr>
              <a:defRPr/>
            </a:pPr>
            <a:fld id="{373403FB-6917-42B7-979A-21B7C4602ADE}" type="slidenum">
              <a:rPr lang="ru-RU"/>
              <a:pPr>
                <a:defRPr/>
              </a:pPr>
              <a:t>‹#›</a:t>
            </a:fld>
            <a:endParaRPr lang="ru-RU"/>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AA59E07F-28FE-4D8D-9596-9C9E7A0E0756}"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fld id="{DAE31FA3-BA3A-4AEC-AD60-1BB356464AFB}" type="datetimeFigureOut">
              <a:rPr lang="ru-RU"/>
              <a:pPr>
                <a:defRPr/>
              </a:pPr>
              <a:t>25.05.2020</a:t>
            </a:fld>
            <a:endParaRPr lang="ru-RU"/>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a:t>Образец заголовка</a:t>
            </a:r>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ru-RU"/>
              <a:t>Образец текста</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5A484418-DF3C-4402-904A-D9D7B8B965DA}"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fld id="{08B94649-4562-404A-B9D5-D0F3ABE0C103}" type="datetimeFigureOut">
              <a:rPr lang="ru-RU"/>
              <a:pPr>
                <a:defRPr/>
              </a:pPr>
              <a:t>25.05.2020</a:t>
            </a:fld>
            <a:endParaRPr lang="ru-RU"/>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Содержимое 2"/>
          <p:cNvSpPr>
            <a:spLocks noGrp="1"/>
          </p:cNvSpPr>
          <p:nvPr>
            <p:ph sz="half" idx="1"/>
          </p:nvPr>
        </p:nvSpPr>
        <p:spPr>
          <a:xfrm>
            <a:off x="457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Содержимое 3"/>
          <p:cNvSpPr>
            <a:spLocks noGrp="1"/>
          </p:cNvSpPr>
          <p:nvPr>
            <p:ph sz="half" idx="2"/>
          </p:nvPr>
        </p:nvSpPr>
        <p:spPr>
          <a:xfrm>
            <a:off x="4648200" y="1981200"/>
            <a:ext cx="4038600" cy="3886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C242A0AE-94D2-4C1F-B339-92E6B5B7D4AF}"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fld id="{6F82571E-5DF7-4CCF-8D2E-C8B9C2F6DF91}" type="datetimeFigureOut">
              <a:rPr lang="ru-RU"/>
              <a:pPr>
                <a:defRPr/>
              </a:pPr>
              <a:t>25.05.2020</a:t>
            </a:fld>
            <a:endParaRPr lang="ru-RU"/>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p:spPr>
        <p:txBody>
          <a:bodyPr/>
          <a:lstStyle>
            <a:lvl1pPr>
              <a:defRPr/>
            </a:lvl1pPr>
          </a:lstStyle>
          <a:p>
            <a:r>
              <a:rPr lang="ru-RU"/>
              <a:t>Образец заголовка</a:t>
            </a:r>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Rectangle 2"/>
          <p:cNvSpPr>
            <a:spLocks noGrp="1" noChangeArrowheads="1"/>
          </p:cNvSpPr>
          <p:nvPr>
            <p:ph type="ftr" sz="quarter" idx="10"/>
          </p:nvPr>
        </p:nvSpPr>
        <p:spPr>
          <a:ln/>
        </p:spPr>
        <p:txBody>
          <a:bodyPr/>
          <a:lstStyle>
            <a:lvl1pPr>
              <a:defRPr/>
            </a:lvl1pPr>
          </a:lstStyle>
          <a:p>
            <a:pPr>
              <a:defRPr/>
            </a:pPr>
            <a:endParaRPr lang="ru-RU"/>
          </a:p>
        </p:txBody>
      </p:sp>
      <p:sp>
        <p:nvSpPr>
          <p:cNvPr id="8" name="Rectangle 3"/>
          <p:cNvSpPr>
            <a:spLocks noGrp="1" noChangeArrowheads="1"/>
          </p:cNvSpPr>
          <p:nvPr>
            <p:ph type="sldNum" sz="quarter" idx="11"/>
          </p:nvPr>
        </p:nvSpPr>
        <p:spPr>
          <a:ln/>
        </p:spPr>
        <p:txBody>
          <a:bodyPr/>
          <a:lstStyle>
            <a:lvl1pPr>
              <a:defRPr/>
            </a:lvl1pPr>
          </a:lstStyle>
          <a:p>
            <a:pPr>
              <a:defRPr/>
            </a:pPr>
            <a:fld id="{6E6EAC79-E9E7-4462-A8CC-9C768AE4BAB2}" type="slidenum">
              <a:rPr lang="ru-RU"/>
              <a:pPr>
                <a:defRPr/>
              </a:pPr>
              <a:t>‹#›</a:t>
            </a:fld>
            <a:endParaRPr lang="ru-RU"/>
          </a:p>
        </p:txBody>
      </p:sp>
      <p:sp>
        <p:nvSpPr>
          <p:cNvPr id="9" name="Rectangle 16"/>
          <p:cNvSpPr>
            <a:spLocks noGrp="1" noChangeArrowheads="1"/>
          </p:cNvSpPr>
          <p:nvPr>
            <p:ph type="dt" sz="half" idx="12"/>
          </p:nvPr>
        </p:nvSpPr>
        <p:spPr>
          <a:ln/>
        </p:spPr>
        <p:txBody>
          <a:bodyPr/>
          <a:lstStyle>
            <a:lvl1pPr>
              <a:defRPr/>
            </a:lvl1pPr>
          </a:lstStyle>
          <a:p>
            <a:pPr>
              <a:defRPr/>
            </a:pPr>
            <a:fld id="{01F1BABE-AD3D-422C-9556-74025F92CED6}" type="datetimeFigureOut">
              <a:rPr lang="ru-RU"/>
              <a:pPr>
                <a:defRPr/>
              </a:pPr>
              <a:t>25.05.2020</a:t>
            </a:fld>
            <a:endParaRPr lang="ru-RU"/>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Rectangle 2"/>
          <p:cNvSpPr>
            <a:spLocks noGrp="1" noChangeArrowheads="1"/>
          </p:cNvSpPr>
          <p:nvPr>
            <p:ph type="ftr" sz="quarter" idx="10"/>
          </p:nvPr>
        </p:nvSpPr>
        <p:spPr>
          <a:ln/>
        </p:spPr>
        <p:txBody>
          <a:bodyPr/>
          <a:lstStyle>
            <a:lvl1pPr>
              <a:defRPr/>
            </a:lvl1pPr>
          </a:lstStyle>
          <a:p>
            <a:pPr>
              <a:defRPr/>
            </a:pPr>
            <a:endParaRPr lang="ru-RU"/>
          </a:p>
        </p:txBody>
      </p:sp>
      <p:sp>
        <p:nvSpPr>
          <p:cNvPr id="4" name="Rectangle 3"/>
          <p:cNvSpPr>
            <a:spLocks noGrp="1" noChangeArrowheads="1"/>
          </p:cNvSpPr>
          <p:nvPr>
            <p:ph type="sldNum" sz="quarter" idx="11"/>
          </p:nvPr>
        </p:nvSpPr>
        <p:spPr>
          <a:ln/>
        </p:spPr>
        <p:txBody>
          <a:bodyPr/>
          <a:lstStyle>
            <a:lvl1pPr>
              <a:defRPr/>
            </a:lvl1pPr>
          </a:lstStyle>
          <a:p>
            <a:pPr>
              <a:defRPr/>
            </a:pPr>
            <a:fld id="{0D7ACB56-FBCC-4B07-A412-B4A983DD3805}" type="slidenum">
              <a:rPr lang="ru-RU"/>
              <a:pPr>
                <a:defRPr/>
              </a:pPr>
              <a:t>‹#›</a:t>
            </a:fld>
            <a:endParaRPr lang="ru-RU"/>
          </a:p>
        </p:txBody>
      </p:sp>
      <p:sp>
        <p:nvSpPr>
          <p:cNvPr id="5" name="Rectangle 16"/>
          <p:cNvSpPr>
            <a:spLocks noGrp="1" noChangeArrowheads="1"/>
          </p:cNvSpPr>
          <p:nvPr>
            <p:ph type="dt" sz="half" idx="12"/>
          </p:nvPr>
        </p:nvSpPr>
        <p:spPr>
          <a:ln/>
        </p:spPr>
        <p:txBody>
          <a:bodyPr/>
          <a:lstStyle>
            <a:lvl1pPr>
              <a:defRPr/>
            </a:lvl1pPr>
          </a:lstStyle>
          <a:p>
            <a:pPr>
              <a:defRPr/>
            </a:pPr>
            <a:fld id="{B348B0AA-A3F3-4521-885F-362C45CBFA6D}" type="datetimeFigureOut">
              <a:rPr lang="ru-RU"/>
              <a:pPr>
                <a:defRPr/>
              </a:pPr>
              <a:t>25.05.2020</a:t>
            </a:fld>
            <a:endParaRPr lang="ru-RU"/>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Rectangle 2"/>
          <p:cNvSpPr>
            <a:spLocks noGrp="1" noChangeArrowheads="1"/>
          </p:cNvSpPr>
          <p:nvPr>
            <p:ph type="ftr" sz="quarter" idx="10"/>
          </p:nvPr>
        </p:nvSpPr>
        <p:spPr>
          <a:ln/>
        </p:spPr>
        <p:txBody>
          <a:bodyPr/>
          <a:lstStyle>
            <a:lvl1pPr>
              <a:defRPr/>
            </a:lvl1pPr>
          </a:lstStyle>
          <a:p>
            <a:pPr>
              <a:defRPr/>
            </a:pPr>
            <a:endParaRPr lang="ru-RU"/>
          </a:p>
        </p:txBody>
      </p:sp>
      <p:sp>
        <p:nvSpPr>
          <p:cNvPr id="3" name="Rectangle 3"/>
          <p:cNvSpPr>
            <a:spLocks noGrp="1" noChangeArrowheads="1"/>
          </p:cNvSpPr>
          <p:nvPr>
            <p:ph type="sldNum" sz="quarter" idx="11"/>
          </p:nvPr>
        </p:nvSpPr>
        <p:spPr>
          <a:ln/>
        </p:spPr>
        <p:txBody>
          <a:bodyPr/>
          <a:lstStyle>
            <a:lvl1pPr>
              <a:defRPr/>
            </a:lvl1pPr>
          </a:lstStyle>
          <a:p>
            <a:pPr>
              <a:defRPr/>
            </a:pPr>
            <a:fld id="{A0133AF1-788A-48E6-B5D2-5A545CB1E8DD}" type="slidenum">
              <a:rPr lang="ru-RU"/>
              <a:pPr>
                <a:defRPr/>
              </a:pPr>
              <a:t>‹#›</a:t>
            </a:fld>
            <a:endParaRPr lang="ru-RU"/>
          </a:p>
        </p:txBody>
      </p:sp>
      <p:sp>
        <p:nvSpPr>
          <p:cNvPr id="4" name="Rectangle 16"/>
          <p:cNvSpPr>
            <a:spLocks noGrp="1" noChangeArrowheads="1"/>
          </p:cNvSpPr>
          <p:nvPr>
            <p:ph type="dt" sz="half" idx="12"/>
          </p:nvPr>
        </p:nvSpPr>
        <p:spPr>
          <a:ln/>
        </p:spPr>
        <p:txBody>
          <a:bodyPr/>
          <a:lstStyle>
            <a:lvl1pPr>
              <a:defRPr/>
            </a:lvl1pPr>
          </a:lstStyle>
          <a:p>
            <a:pPr>
              <a:defRPr/>
            </a:pPr>
            <a:fld id="{234FCAFE-52BE-4E60-8BBB-8DEE4039CCB2}" type="datetimeFigureOut">
              <a:rPr lang="ru-RU"/>
              <a:pPr>
                <a:defRPr/>
              </a:pPr>
              <a:t>25.05.2020</a:t>
            </a:fld>
            <a:endParaRPr lang="ru-RU"/>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a:t>Образец заголовка</a:t>
            </a:r>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D77F8115-ECE0-4A2F-B515-B1258AEAC62D}"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fld id="{D0F4FC88-9D05-4AC2-B5DC-4298D21907FC}" type="datetimeFigureOut">
              <a:rPr lang="ru-RU"/>
              <a:pPr>
                <a:defRPr/>
              </a:pPr>
              <a:t>25.05.2020</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982080" y="457200"/>
            <a:ext cx="7704360" cy="1980720"/>
          </a:xfrm>
          <a:prstGeom prst="rect">
            <a:avLst/>
          </a:prstGeom>
        </p:spPr>
        <p:txBody>
          <a:bodyPr/>
          <a:lstStyle/>
          <a:p>
            <a:endParaRPr lang="ru-RU"/>
          </a:p>
        </p:txBody>
      </p:sp>
      <p:sp>
        <p:nvSpPr>
          <p:cNvPr id="15" name="PlaceHolder 2"/>
          <p:cNvSpPr>
            <a:spLocks noGrp="1"/>
          </p:cNvSpPr>
          <p:nvPr>
            <p:ph type="body"/>
          </p:nvPr>
        </p:nvSpPr>
        <p:spPr>
          <a:xfrm>
            <a:off x="457200" y="1604520"/>
            <a:ext cx="8229240" cy="3977280"/>
          </a:xfrm>
          <a:prstGeom prst="rect">
            <a:avLst/>
          </a:prstGeom>
        </p:spPr>
        <p:txBody>
          <a:bodyPr/>
          <a:lstStyle/>
          <a:p>
            <a:endParaRPr lang="ru-RU"/>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a:t>Образец заголовка</a:t>
            </a:r>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Rectangle 2"/>
          <p:cNvSpPr>
            <a:spLocks noGrp="1" noChangeArrowheads="1"/>
          </p:cNvSpPr>
          <p:nvPr>
            <p:ph type="ftr" sz="quarter" idx="10"/>
          </p:nvPr>
        </p:nvSpPr>
        <p:spPr>
          <a:ln/>
        </p:spPr>
        <p:txBody>
          <a:bodyPr/>
          <a:lstStyle>
            <a:lvl1pPr>
              <a:defRPr/>
            </a:lvl1pPr>
          </a:lstStyle>
          <a:p>
            <a:pPr>
              <a:defRPr/>
            </a:pPr>
            <a:endParaRPr lang="ru-RU"/>
          </a:p>
        </p:txBody>
      </p:sp>
      <p:sp>
        <p:nvSpPr>
          <p:cNvPr id="6" name="Rectangle 3"/>
          <p:cNvSpPr>
            <a:spLocks noGrp="1" noChangeArrowheads="1"/>
          </p:cNvSpPr>
          <p:nvPr>
            <p:ph type="sldNum" sz="quarter" idx="11"/>
          </p:nvPr>
        </p:nvSpPr>
        <p:spPr>
          <a:ln/>
        </p:spPr>
        <p:txBody>
          <a:bodyPr/>
          <a:lstStyle>
            <a:lvl1pPr>
              <a:defRPr/>
            </a:lvl1pPr>
          </a:lstStyle>
          <a:p>
            <a:pPr>
              <a:defRPr/>
            </a:pPr>
            <a:fld id="{42185D43-75BB-4753-A426-96944E351D7A}" type="slidenum">
              <a:rPr lang="ru-RU"/>
              <a:pPr>
                <a:defRPr/>
              </a:pPr>
              <a:t>‹#›</a:t>
            </a:fld>
            <a:endParaRPr lang="ru-RU"/>
          </a:p>
        </p:txBody>
      </p:sp>
      <p:sp>
        <p:nvSpPr>
          <p:cNvPr id="7" name="Rectangle 16"/>
          <p:cNvSpPr>
            <a:spLocks noGrp="1" noChangeArrowheads="1"/>
          </p:cNvSpPr>
          <p:nvPr>
            <p:ph type="dt" sz="half" idx="12"/>
          </p:nvPr>
        </p:nvSpPr>
        <p:spPr>
          <a:ln/>
        </p:spPr>
        <p:txBody>
          <a:bodyPr/>
          <a:lstStyle>
            <a:lvl1pPr>
              <a:defRPr/>
            </a:lvl1pPr>
          </a:lstStyle>
          <a:p>
            <a:pPr>
              <a:defRPr/>
            </a:pPr>
            <a:fld id="{1D1D7997-300C-4633-8081-A99727E11C2A}" type="datetimeFigureOut">
              <a:rPr lang="ru-RU"/>
              <a:pPr>
                <a:defRPr/>
              </a:pPr>
              <a:t>25.05.2020</a:t>
            </a:fld>
            <a:endParaRPr lang="ru-RU"/>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CAE2005E-1D9E-4015-93A0-2733AA10FD69}"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fld id="{CD9CFCB4-F882-4B73-B906-BC69F72AABD8}" type="datetimeFigureOut">
              <a:rPr lang="ru-RU"/>
              <a:pPr>
                <a:defRPr/>
              </a:pPr>
              <a:t>25.05.2020</a:t>
            </a:fld>
            <a:endParaRPr lang="ru-RU"/>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457200"/>
            <a:ext cx="2057400" cy="5410200"/>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457200" y="457200"/>
            <a:ext cx="60198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Rectangle 2"/>
          <p:cNvSpPr>
            <a:spLocks noGrp="1" noChangeArrowheads="1"/>
          </p:cNvSpPr>
          <p:nvPr>
            <p:ph type="ftr" sz="quarter" idx="10"/>
          </p:nvPr>
        </p:nvSpPr>
        <p:spPr>
          <a:ln/>
        </p:spPr>
        <p:txBody>
          <a:bodyPr/>
          <a:lstStyle>
            <a:lvl1pPr>
              <a:defRPr/>
            </a:lvl1pPr>
          </a:lstStyle>
          <a:p>
            <a:pPr>
              <a:defRPr/>
            </a:pPr>
            <a:endParaRPr lang="ru-RU"/>
          </a:p>
        </p:txBody>
      </p:sp>
      <p:sp>
        <p:nvSpPr>
          <p:cNvPr id="5" name="Rectangle 3"/>
          <p:cNvSpPr>
            <a:spLocks noGrp="1" noChangeArrowheads="1"/>
          </p:cNvSpPr>
          <p:nvPr>
            <p:ph type="sldNum" sz="quarter" idx="11"/>
          </p:nvPr>
        </p:nvSpPr>
        <p:spPr>
          <a:ln/>
        </p:spPr>
        <p:txBody>
          <a:bodyPr/>
          <a:lstStyle>
            <a:lvl1pPr>
              <a:defRPr/>
            </a:lvl1pPr>
          </a:lstStyle>
          <a:p>
            <a:pPr>
              <a:defRPr/>
            </a:pPr>
            <a:fld id="{F19889A5-AA3D-4880-81B9-431EE1D75115}" type="slidenum">
              <a:rPr lang="ru-RU"/>
              <a:pPr>
                <a:defRPr/>
              </a:pPr>
              <a:t>‹#›</a:t>
            </a:fld>
            <a:endParaRPr lang="ru-RU"/>
          </a:p>
        </p:txBody>
      </p:sp>
      <p:sp>
        <p:nvSpPr>
          <p:cNvPr id="6" name="Rectangle 16"/>
          <p:cNvSpPr>
            <a:spLocks noGrp="1" noChangeArrowheads="1"/>
          </p:cNvSpPr>
          <p:nvPr>
            <p:ph type="dt" sz="half" idx="12"/>
          </p:nvPr>
        </p:nvSpPr>
        <p:spPr>
          <a:ln/>
        </p:spPr>
        <p:txBody>
          <a:bodyPr/>
          <a:lstStyle>
            <a:lvl1pPr>
              <a:defRPr/>
            </a:lvl1pPr>
          </a:lstStyle>
          <a:p>
            <a:pPr>
              <a:defRPr/>
            </a:pPr>
            <a:fld id="{7CD44334-19C0-4736-AE2D-D7823037631B}" type="datetimeFigureOut">
              <a:rPr lang="ru-RU"/>
              <a:pPr>
                <a:defRPr/>
              </a:pPr>
              <a:t>25.05.2020</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16" name="PlaceHolder 1"/>
          <p:cNvSpPr>
            <a:spLocks noGrp="1"/>
          </p:cNvSpPr>
          <p:nvPr>
            <p:ph type="title"/>
          </p:nvPr>
        </p:nvSpPr>
        <p:spPr>
          <a:xfrm>
            <a:off x="982080" y="457200"/>
            <a:ext cx="7704360" cy="1980720"/>
          </a:xfrm>
          <a:prstGeom prst="rect">
            <a:avLst/>
          </a:prstGeom>
        </p:spPr>
        <p:txBody>
          <a:bodyPr/>
          <a:lstStyle/>
          <a:p>
            <a:endParaRPr lang="ru-RU"/>
          </a:p>
        </p:txBody>
      </p:sp>
      <p:sp>
        <p:nvSpPr>
          <p:cNvPr id="17" name="PlaceHolder 2"/>
          <p:cNvSpPr>
            <a:spLocks noGrp="1"/>
          </p:cNvSpPr>
          <p:nvPr>
            <p:ph type="body"/>
          </p:nvPr>
        </p:nvSpPr>
        <p:spPr>
          <a:xfrm>
            <a:off x="457200" y="1604520"/>
            <a:ext cx="4015800" cy="3977280"/>
          </a:xfrm>
          <a:prstGeom prst="rect">
            <a:avLst/>
          </a:prstGeom>
        </p:spPr>
        <p:txBody>
          <a:bodyPr/>
          <a:lstStyle/>
          <a:p>
            <a:endParaRPr lang="ru-RU"/>
          </a:p>
        </p:txBody>
      </p:sp>
      <p:sp>
        <p:nvSpPr>
          <p:cNvPr id="18" name="PlaceHolder 3"/>
          <p:cNvSpPr>
            <a:spLocks noGrp="1"/>
          </p:cNvSpPr>
          <p:nvPr>
            <p:ph type="body"/>
          </p:nvPr>
        </p:nvSpPr>
        <p:spPr>
          <a:xfrm>
            <a:off x="4674240" y="1604520"/>
            <a:ext cx="4015800" cy="3977280"/>
          </a:xfrm>
          <a:prstGeom prst="rect">
            <a:avLst/>
          </a:prstGeom>
        </p:spPr>
        <p:txBody>
          <a:bodyPr/>
          <a:lstStyle/>
          <a:p>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9" name="PlaceHolder 1"/>
          <p:cNvSpPr>
            <a:spLocks noGrp="1"/>
          </p:cNvSpPr>
          <p:nvPr>
            <p:ph type="title"/>
          </p:nvPr>
        </p:nvSpPr>
        <p:spPr>
          <a:xfrm>
            <a:off x="982080" y="457200"/>
            <a:ext cx="7704360" cy="1980720"/>
          </a:xfrm>
          <a:prstGeom prst="rect">
            <a:avLst/>
          </a:prstGeom>
        </p:spPr>
        <p:txBody>
          <a:bodyPr/>
          <a:lstStyle/>
          <a:p>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20" name="PlaceHolder 1"/>
          <p:cNvSpPr>
            <a:spLocks noGrp="1"/>
          </p:cNvSpPr>
          <p:nvPr>
            <p:ph type="subTitle"/>
          </p:nvPr>
        </p:nvSpPr>
        <p:spPr>
          <a:xfrm>
            <a:off x="982080" y="457200"/>
            <a:ext cx="7704360" cy="9182880"/>
          </a:xfrm>
          <a:prstGeom prst="rect">
            <a:avLst/>
          </a:prstGeom>
        </p:spPr>
        <p:txBody>
          <a:bodyPr anchor="ctr"/>
          <a:lstStyle/>
          <a:p>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21" name="PlaceHolder 1"/>
          <p:cNvSpPr>
            <a:spLocks noGrp="1"/>
          </p:cNvSpPr>
          <p:nvPr>
            <p:ph type="title"/>
          </p:nvPr>
        </p:nvSpPr>
        <p:spPr>
          <a:xfrm>
            <a:off x="982080" y="457200"/>
            <a:ext cx="7704360" cy="1980720"/>
          </a:xfrm>
          <a:prstGeom prst="rect">
            <a:avLst/>
          </a:prstGeom>
        </p:spPr>
        <p:txBody>
          <a:bodyPr/>
          <a:lstStyle/>
          <a:p>
            <a:endParaRPr lang="ru-RU"/>
          </a:p>
        </p:txBody>
      </p:sp>
      <p:sp>
        <p:nvSpPr>
          <p:cNvPr id="22" name="PlaceHolder 2"/>
          <p:cNvSpPr>
            <a:spLocks noGrp="1"/>
          </p:cNvSpPr>
          <p:nvPr>
            <p:ph type="body"/>
          </p:nvPr>
        </p:nvSpPr>
        <p:spPr>
          <a:xfrm>
            <a:off x="457200" y="1604520"/>
            <a:ext cx="4015800" cy="1896840"/>
          </a:xfrm>
          <a:prstGeom prst="rect">
            <a:avLst/>
          </a:prstGeom>
        </p:spPr>
        <p:txBody>
          <a:bodyPr/>
          <a:lstStyle/>
          <a:p>
            <a:endParaRPr lang="ru-RU"/>
          </a:p>
        </p:txBody>
      </p:sp>
      <p:sp>
        <p:nvSpPr>
          <p:cNvPr id="23" name="PlaceHolder 3"/>
          <p:cNvSpPr>
            <a:spLocks noGrp="1"/>
          </p:cNvSpPr>
          <p:nvPr>
            <p:ph type="body"/>
          </p:nvPr>
        </p:nvSpPr>
        <p:spPr>
          <a:xfrm>
            <a:off x="4674240" y="1604520"/>
            <a:ext cx="4015800" cy="3977280"/>
          </a:xfrm>
          <a:prstGeom prst="rect">
            <a:avLst/>
          </a:prstGeom>
        </p:spPr>
        <p:txBody>
          <a:bodyPr/>
          <a:lstStyle/>
          <a:p>
            <a:endParaRPr lang="ru-RU"/>
          </a:p>
        </p:txBody>
      </p:sp>
      <p:sp>
        <p:nvSpPr>
          <p:cNvPr id="24" name="PlaceHolder 4"/>
          <p:cNvSpPr>
            <a:spLocks noGrp="1"/>
          </p:cNvSpPr>
          <p:nvPr>
            <p:ph type="body"/>
          </p:nvPr>
        </p:nvSpPr>
        <p:spPr>
          <a:xfrm>
            <a:off x="457200" y="3682080"/>
            <a:ext cx="4015800" cy="1896840"/>
          </a:xfrm>
          <a:prstGeom prst="rect">
            <a:avLst/>
          </a:prstGeom>
        </p:spPr>
        <p:txBody>
          <a:bodyPr/>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5" name="PlaceHolder 1"/>
          <p:cNvSpPr>
            <a:spLocks noGrp="1"/>
          </p:cNvSpPr>
          <p:nvPr>
            <p:ph type="title"/>
          </p:nvPr>
        </p:nvSpPr>
        <p:spPr>
          <a:xfrm>
            <a:off x="982080" y="457200"/>
            <a:ext cx="7704360" cy="1980720"/>
          </a:xfrm>
          <a:prstGeom prst="rect">
            <a:avLst/>
          </a:prstGeom>
        </p:spPr>
        <p:txBody>
          <a:bodyPr/>
          <a:lstStyle/>
          <a:p>
            <a:endParaRPr lang="ru-RU"/>
          </a:p>
        </p:txBody>
      </p:sp>
      <p:sp>
        <p:nvSpPr>
          <p:cNvPr id="26" name="PlaceHolder 2"/>
          <p:cNvSpPr>
            <a:spLocks noGrp="1"/>
          </p:cNvSpPr>
          <p:nvPr>
            <p:ph type="body"/>
          </p:nvPr>
        </p:nvSpPr>
        <p:spPr>
          <a:xfrm>
            <a:off x="457200" y="1604520"/>
            <a:ext cx="4015800" cy="3977280"/>
          </a:xfrm>
          <a:prstGeom prst="rect">
            <a:avLst/>
          </a:prstGeom>
        </p:spPr>
        <p:txBody>
          <a:bodyPr/>
          <a:lstStyle/>
          <a:p>
            <a:endParaRPr lang="ru-RU"/>
          </a:p>
        </p:txBody>
      </p:sp>
      <p:sp>
        <p:nvSpPr>
          <p:cNvPr id="27" name="PlaceHolder 3"/>
          <p:cNvSpPr>
            <a:spLocks noGrp="1"/>
          </p:cNvSpPr>
          <p:nvPr>
            <p:ph type="body"/>
          </p:nvPr>
        </p:nvSpPr>
        <p:spPr>
          <a:xfrm>
            <a:off x="4674240" y="1604520"/>
            <a:ext cx="4015800" cy="1896840"/>
          </a:xfrm>
          <a:prstGeom prst="rect">
            <a:avLst/>
          </a:prstGeom>
        </p:spPr>
        <p:txBody>
          <a:bodyPr/>
          <a:lstStyle/>
          <a:p>
            <a:endParaRPr lang="ru-RU"/>
          </a:p>
        </p:txBody>
      </p:sp>
      <p:sp>
        <p:nvSpPr>
          <p:cNvPr id="28" name="PlaceHolder 4"/>
          <p:cNvSpPr>
            <a:spLocks noGrp="1"/>
          </p:cNvSpPr>
          <p:nvPr>
            <p:ph type="body"/>
          </p:nvPr>
        </p:nvSpPr>
        <p:spPr>
          <a:xfrm>
            <a:off x="4674240" y="3682080"/>
            <a:ext cx="4015800" cy="1896840"/>
          </a:xfrm>
          <a:prstGeom prst="rect">
            <a:avLst/>
          </a:prstGeom>
        </p:spPr>
        <p:txBody>
          <a:bodyPr/>
          <a:lstStyle/>
          <a:p>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982080" y="457200"/>
            <a:ext cx="7704360" cy="1980720"/>
          </a:xfrm>
          <a:prstGeom prst="rect">
            <a:avLst/>
          </a:prstGeom>
        </p:spPr>
        <p:txBody>
          <a:bodyPr/>
          <a:lstStyle/>
          <a:p>
            <a:endParaRPr lang="ru-RU"/>
          </a:p>
        </p:txBody>
      </p:sp>
      <p:sp>
        <p:nvSpPr>
          <p:cNvPr id="30" name="PlaceHolder 2"/>
          <p:cNvSpPr>
            <a:spLocks noGrp="1"/>
          </p:cNvSpPr>
          <p:nvPr>
            <p:ph type="body"/>
          </p:nvPr>
        </p:nvSpPr>
        <p:spPr>
          <a:xfrm>
            <a:off x="457200" y="1604520"/>
            <a:ext cx="4015800" cy="1896840"/>
          </a:xfrm>
          <a:prstGeom prst="rect">
            <a:avLst/>
          </a:prstGeom>
        </p:spPr>
        <p:txBody>
          <a:bodyPr/>
          <a:lstStyle/>
          <a:p>
            <a:endParaRPr lang="ru-RU"/>
          </a:p>
        </p:txBody>
      </p:sp>
      <p:sp>
        <p:nvSpPr>
          <p:cNvPr id="31" name="PlaceHolder 3"/>
          <p:cNvSpPr>
            <a:spLocks noGrp="1"/>
          </p:cNvSpPr>
          <p:nvPr>
            <p:ph type="body"/>
          </p:nvPr>
        </p:nvSpPr>
        <p:spPr>
          <a:xfrm>
            <a:off x="4674240" y="1604520"/>
            <a:ext cx="4015800" cy="1896840"/>
          </a:xfrm>
          <a:prstGeom prst="rect">
            <a:avLst/>
          </a:prstGeom>
        </p:spPr>
        <p:txBody>
          <a:bodyPr/>
          <a:lstStyle/>
          <a:p>
            <a:endParaRPr lang="ru-RU"/>
          </a:p>
        </p:txBody>
      </p:sp>
      <p:sp>
        <p:nvSpPr>
          <p:cNvPr id="32" name="PlaceHolder 4"/>
          <p:cNvSpPr>
            <a:spLocks noGrp="1"/>
          </p:cNvSpPr>
          <p:nvPr>
            <p:ph type="body"/>
          </p:nvPr>
        </p:nvSpPr>
        <p:spPr>
          <a:xfrm>
            <a:off x="457200" y="3682080"/>
            <a:ext cx="8229240" cy="1896840"/>
          </a:xfrm>
          <a:prstGeom prst="rect">
            <a:avLst/>
          </a:prstGeom>
        </p:spPr>
        <p:txBody>
          <a:bodyPr/>
          <a:lstStyle/>
          <a:p>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33" name="PlaceHolder 1"/>
          <p:cNvSpPr>
            <a:spLocks noGrp="1"/>
          </p:cNvSpPr>
          <p:nvPr>
            <p:ph type="title"/>
          </p:nvPr>
        </p:nvSpPr>
        <p:spPr>
          <a:xfrm>
            <a:off x="982080" y="457200"/>
            <a:ext cx="7704360" cy="1980720"/>
          </a:xfrm>
          <a:prstGeom prst="rect">
            <a:avLst/>
          </a:prstGeom>
        </p:spPr>
        <p:txBody>
          <a:bodyPr/>
          <a:lstStyle/>
          <a:p>
            <a:endParaRPr lang="ru-RU"/>
          </a:p>
        </p:txBody>
      </p:sp>
      <p:sp>
        <p:nvSpPr>
          <p:cNvPr id="34" name="PlaceHolder 2"/>
          <p:cNvSpPr>
            <a:spLocks noGrp="1"/>
          </p:cNvSpPr>
          <p:nvPr>
            <p:ph type="body"/>
          </p:nvPr>
        </p:nvSpPr>
        <p:spPr>
          <a:xfrm>
            <a:off x="457200" y="1604520"/>
            <a:ext cx="8229240" cy="1896840"/>
          </a:xfrm>
          <a:prstGeom prst="rect">
            <a:avLst/>
          </a:prstGeom>
        </p:spPr>
        <p:txBody>
          <a:bodyPr/>
          <a:lstStyle/>
          <a:p>
            <a:endParaRPr lang="ru-RU"/>
          </a:p>
        </p:txBody>
      </p:sp>
      <p:sp>
        <p:nvSpPr>
          <p:cNvPr id="35" name="PlaceHolder 3"/>
          <p:cNvSpPr>
            <a:spLocks noGrp="1"/>
          </p:cNvSpPr>
          <p:nvPr>
            <p:ph type="body"/>
          </p:nvPr>
        </p:nvSpPr>
        <p:spPr>
          <a:xfrm>
            <a:off x="457200" y="3682080"/>
            <a:ext cx="8229240" cy="1896840"/>
          </a:xfrm>
          <a:prstGeom prst="rect">
            <a:avLst/>
          </a:prstGeom>
        </p:spPr>
        <p:txBody>
          <a:bodyPr/>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grpSp>
        <p:nvGrpSpPr>
          <p:cNvPr id="1026" name="Group 1"/>
          <p:cNvGrpSpPr>
            <a:grpSpLocks/>
          </p:cNvGrpSpPr>
          <p:nvPr/>
        </p:nvGrpSpPr>
        <p:grpSpPr bwMode="auto">
          <a:xfrm>
            <a:off x="0" y="0"/>
            <a:ext cx="2132013" cy="6858000"/>
            <a:chOff x="0" y="0"/>
            <a:chExt cx="2131560" cy="6857640"/>
          </a:xfrm>
        </p:grpSpPr>
        <p:sp>
          <p:nvSpPr>
            <p:cNvPr id="13" name="CustomShape 2"/>
            <p:cNvSpPr/>
            <p:nvPr/>
          </p:nvSpPr>
          <p:spPr>
            <a:xfrm>
              <a:off x="0" y="0"/>
              <a:ext cx="1072922" cy="5290860"/>
            </a:xfrm>
            <a:custGeom>
              <a:avLst/>
              <a:gdLst/>
              <a:ahLst/>
              <a:cxnLst/>
              <a:rect l="l" t="t" r="r" b="b"/>
              <a:pathLst>
                <a:path w="676" h="3333">
                  <a:moveTo>
                    <a:pt x="0" y="3132"/>
                  </a:moveTo>
                  <a:lnTo>
                    <a:pt x="0" y="3312"/>
                  </a:lnTo>
                  <a:lnTo>
                    <a:pt x="126" y="3333"/>
                  </a:lnTo>
                  <a:lnTo>
                    <a:pt x="676" y="0"/>
                  </a:lnTo>
                  <a:lnTo>
                    <a:pt x="514" y="0"/>
                  </a:lnTo>
                  <a:lnTo>
                    <a:pt x="0" y="3132"/>
                  </a:lnTo>
                  <a:close/>
                </a:path>
              </a:pathLst>
            </a:custGeom>
            <a:solidFill>
              <a:schemeClr val="accent1"/>
            </a:solidFill>
            <a:ln>
              <a:noFill/>
            </a:ln>
          </p:spPr>
          <p:style>
            <a:lnRef idx="0">
              <a:scrgbClr r="0" g="0" b="0"/>
            </a:lnRef>
            <a:fillRef idx="0">
              <a:scrgbClr r="0" g="0" b="0"/>
            </a:fillRef>
            <a:effectRef idx="0">
              <a:scrgbClr r="0" g="0" b="0"/>
            </a:effectRef>
            <a:fontRef idx="minor"/>
          </p:style>
        </p:sp>
        <p:sp>
          <p:nvSpPr>
            <p:cNvPr id="2" name="CustomShape 3"/>
            <p:cNvSpPr/>
            <p:nvPr/>
          </p:nvSpPr>
          <p:spPr>
            <a:xfrm>
              <a:off x="0" y="0"/>
              <a:ext cx="758664" cy="4624145"/>
            </a:xfrm>
            <a:custGeom>
              <a:avLst/>
              <a:gdLst/>
              <a:ahLst/>
              <a:cxnLst/>
              <a:rect l="l" t="t"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tyle>
            <a:lnRef idx="0">
              <a:scrgbClr r="0" g="0" b="0"/>
            </a:lnRef>
            <a:fillRef idx="0">
              <a:scrgbClr r="0" g="0" b="0"/>
            </a:fillRef>
            <a:effectRef idx="0">
              <a:scrgbClr r="0" g="0" b="0"/>
            </a:effectRef>
            <a:fontRef idx="minor"/>
          </p:style>
        </p:sp>
        <p:sp>
          <p:nvSpPr>
            <p:cNvPr id="3" name="CustomShape 4"/>
            <p:cNvSpPr/>
            <p:nvPr/>
          </p:nvSpPr>
          <p:spPr>
            <a:xfrm>
              <a:off x="0" y="5662316"/>
              <a:ext cx="906270" cy="1195324"/>
            </a:xfrm>
            <a:custGeom>
              <a:avLst/>
              <a:gdLst/>
              <a:ahLst/>
              <a:cxnLst/>
              <a:rect l="l" t="t"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tyle>
            <a:lnRef idx="0">
              <a:scrgbClr r="0" g="0" b="0"/>
            </a:lnRef>
            <a:fillRef idx="0">
              <a:scrgbClr r="0" g="0" b="0"/>
            </a:fillRef>
            <a:effectRef idx="0">
              <a:scrgbClr r="0" g="0" b="0"/>
            </a:effectRef>
            <a:fontRef idx="minor"/>
          </p:style>
        </p:sp>
        <p:sp>
          <p:nvSpPr>
            <p:cNvPr id="4" name="CustomShape 5"/>
            <p:cNvSpPr/>
            <p:nvPr/>
          </p:nvSpPr>
          <p:spPr>
            <a:xfrm>
              <a:off x="0" y="5295622"/>
              <a:ext cx="1487172" cy="1562018"/>
            </a:xfrm>
            <a:custGeom>
              <a:avLst/>
              <a:gdLst/>
              <a:ahLst/>
              <a:cxnLst/>
              <a:rect l="l" t="t"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tyle>
            <a:lnRef idx="0">
              <a:scrgbClr r="0" g="0" b="0"/>
            </a:lnRef>
            <a:fillRef idx="0">
              <a:scrgbClr r="0" g="0" b="0"/>
            </a:fillRef>
            <a:effectRef idx="0">
              <a:scrgbClr r="0" g="0" b="0"/>
            </a:effectRef>
            <a:fontRef idx="minor"/>
          </p:style>
        </p:sp>
        <p:sp>
          <p:nvSpPr>
            <p:cNvPr id="5" name="CustomShape 6"/>
            <p:cNvSpPr/>
            <p:nvPr/>
          </p:nvSpPr>
          <p:spPr>
            <a:xfrm>
              <a:off x="0" y="5257524"/>
              <a:ext cx="2131560" cy="1600116"/>
            </a:xfrm>
            <a:custGeom>
              <a:avLst/>
              <a:gdLst/>
              <a:ahLst/>
              <a:cxnLst/>
              <a:rect l="l" t="t"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tyle>
            <a:lnRef idx="0">
              <a:scrgbClr r="0" g="0" b="0"/>
            </a:lnRef>
            <a:fillRef idx="0">
              <a:scrgbClr r="0" g="0" b="0"/>
            </a:fillRef>
            <a:effectRef idx="0">
              <a:scrgbClr r="0" g="0" b="0"/>
            </a:effectRef>
            <a:fontRef idx="minor"/>
          </p:style>
        </p:sp>
        <p:sp>
          <p:nvSpPr>
            <p:cNvPr id="6" name="CustomShape 7"/>
            <p:cNvSpPr/>
            <p:nvPr/>
          </p:nvSpPr>
          <p:spPr>
            <a:xfrm>
              <a:off x="0" y="5357532"/>
              <a:ext cx="1377657" cy="1500108"/>
            </a:xfrm>
            <a:custGeom>
              <a:avLst/>
              <a:gdLst/>
              <a:ahLst/>
              <a:cxnLst/>
              <a:rect l="l" t="t"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tyle>
            <a:lnRef idx="0">
              <a:scrgbClr r="0" g="0" b="0"/>
            </a:lnRef>
            <a:fillRef idx="0">
              <a:scrgbClr r="0" g="0" b="0"/>
            </a:fillRef>
            <a:effectRef idx="0">
              <a:scrgbClr r="0" g="0" b="0"/>
            </a:effectRef>
            <a:fontRef idx="minor"/>
          </p:style>
        </p:sp>
      </p:grpSp>
      <p:sp>
        <p:nvSpPr>
          <p:cNvPr id="1027" name="PlaceHolder 8"/>
          <p:cNvSpPr>
            <a:spLocks noGrp="1"/>
          </p:cNvSpPr>
          <p:nvPr>
            <p:ph type="title"/>
          </p:nvPr>
        </p:nvSpPr>
        <p:spPr bwMode="auto">
          <a:xfrm>
            <a:off x="982663" y="457200"/>
            <a:ext cx="7704137" cy="1981200"/>
          </a:xfrm>
          <a:prstGeom prst="rect">
            <a:avLst/>
          </a:prstGeom>
          <a:noFill/>
          <a:ln w="9525">
            <a:noFill/>
            <a:miter lim="800000"/>
            <a:headEnd/>
            <a:tailEnd/>
          </a:ln>
        </p:spPr>
        <p:txBody>
          <a:bodyPr vert="horz" wrap="square" lIns="0" tIns="0" rIns="0" bIns="0" numCol="1" anchor="ctr" anchorCtr="0" compatLnSpc="1">
            <a:prstTxWarp prst="textNoShape">
              <a:avLst/>
            </a:prstTxWarp>
          </a:bodyPr>
          <a:lstStyle/>
          <a:p>
            <a:pPr lvl="0"/>
            <a:r>
              <a:rPr lang="ru-RU" smtClean="0"/>
              <a:t>Для правки текста заглавия щёлкните мышью</a:t>
            </a:r>
          </a:p>
        </p:txBody>
      </p:sp>
      <p:sp>
        <p:nvSpPr>
          <p:cNvPr id="8" name="PlaceHolder 9"/>
          <p:cNvSpPr>
            <a:spLocks noGrp="1"/>
          </p:cNvSpPr>
          <p:nvPr>
            <p:ph type="ftr"/>
          </p:nvPr>
        </p:nvSpPr>
        <p:spPr>
          <a:xfrm>
            <a:off x="1987550" y="6116638"/>
            <a:ext cx="5313363" cy="363537"/>
          </a:xfrm>
          <a:prstGeom prst="rect">
            <a:avLst/>
          </a:prstGeom>
        </p:spPr>
        <p:txBody>
          <a:bodyPr lIns="0" tIns="0" rIns="0" bIns="0" anchor="ctr"/>
          <a:lstStyle>
            <a:lvl1pPr algn="l" fontAlgn="auto">
              <a:spcBef>
                <a:spcPts val="0"/>
              </a:spcBef>
              <a:spcAft>
                <a:spcPts val="0"/>
              </a:spcAft>
              <a:defRPr sz="2400" b="0" i="0" spc="-1">
                <a:solidFill>
                  <a:schemeClr val="tx1"/>
                </a:solidFill>
                <a:latin typeface="Times New Roman"/>
                <a:ea typeface="+mn-ea"/>
                <a:cs typeface="+mn-cs"/>
              </a:defRPr>
            </a:lvl1pPr>
          </a:lstStyle>
          <a:p>
            <a:pPr>
              <a:defRPr/>
            </a:pPr>
            <a:endParaRPr lang="ru-RU"/>
          </a:p>
        </p:txBody>
      </p:sp>
      <p:sp>
        <p:nvSpPr>
          <p:cNvPr id="9" name="PlaceHolder 10"/>
          <p:cNvSpPr>
            <a:spLocks noGrp="1"/>
          </p:cNvSpPr>
          <p:nvPr>
            <p:ph type="dt"/>
          </p:nvPr>
        </p:nvSpPr>
        <p:spPr>
          <a:xfrm>
            <a:off x="7358063" y="6116638"/>
            <a:ext cx="857250" cy="363537"/>
          </a:xfrm>
          <a:prstGeom prst="rect">
            <a:avLst/>
          </a:prstGeom>
        </p:spPr>
        <p:txBody>
          <a:bodyPr lIns="0" tIns="0" rIns="0" bIns="0" anchor="ctr"/>
          <a:lstStyle>
            <a:lvl1pPr algn="l" fontAlgn="auto">
              <a:spcBef>
                <a:spcPts val="0"/>
              </a:spcBef>
              <a:spcAft>
                <a:spcPts val="0"/>
              </a:spcAft>
              <a:defRPr sz="1000" b="0" i="0" spc="-1">
                <a:solidFill>
                  <a:srgbClr val="8B8B8B"/>
                </a:solidFill>
                <a:latin typeface="Corbel"/>
                <a:ea typeface="+mn-ea"/>
                <a:cs typeface="+mn-cs"/>
              </a:defRPr>
            </a:lvl1pPr>
          </a:lstStyle>
          <a:p>
            <a:pPr>
              <a:defRPr/>
            </a:pPr>
            <a:fld id="{FDB97FF0-EBB7-41D4-9804-9FA3F262EEEA}" type="datetimeFigureOut">
              <a:rPr lang="ru-RU"/>
              <a:pPr>
                <a:defRPr/>
              </a:pPr>
              <a:t>25.05.2020</a:t>
            </a:fld>
            <a:endParaRPr lang="ru-RU">
              <a:latin typeface="Times New Roman"/>
            </a:endParaRPr>
          </a:p>
        </p:txBody>
      </p:sp>
      <p:sp>
        <p:nvSpPr>
          <p:cNvPr id="10" name="PlaceHolder 11"/>
          <p:cNvSpPr>
            <a:spLocks noGrp="1"/>
          </p:cNvSpPr>
          <p:nvPr>
            <p:ph type="sldNum"/>
          </p:nvPr>
        </p:nvSpPr>
        <p:spPr>
          <a:xfrm>
            <a:off x="8272463" y="6116638"/>
            <a:ext cx="414337" cy="363537"/>
          </a:xfrm>
          <a:prstGeom prst="rect">
            <a:avLst/>
          </a:prstGeom>
        </p:spPr>
        <p:txBody>
          <a:bodyPr lIns="0" tIns="0" rIns="0" bIns="0" anchor="ctr"/>
          <a:lstStyle>
            <a:lvl1pPr algn="r" fontAlgn="auto">
              <a:spcBef>
                <a:spcPts val="0"/>
              </a:spcBef>
              <a:spcAft>
                <a:spcPts val="0"/>
              </a:spcAft>
              <a:defRPr sz="1000" b="0" i="0" spc="-1">
                <a:solidFill>
                  <a:srgbClr val="8B8B8B"/>
                </a:solidFill>
                <a:latin typeface="Corbel"/>
                <a:ea typeface="+mn-ea"/>
                <a:cs typeface="+mn-cs"/>
              </a:defRPr>
            </a:lvl1pPr>
          </a:lstStyle>
          <a:p>
            <a:pPr>
              <a:defRPr/>
            </a:pPr>
            <a:fld id="{1235E399-4E34-42B0-9621-19B94341D47D}" type="slidenum">
              <a:rPr lang="ru-RU"/>
              <a:pPr>
                <a:defRPr/>
              </a:pPr>
              <a:t>‹#›</a:t>
            </a:fld>
            <a:endParaRPr lang="ru-RU">
              <a:latin typeface="Times New Roman"/>
            </a:endParaRPr>
          </a:p>
        </p:txBody>
      </p:sp>
      <p:sp>
        <p:nvSpPr>
          <p:cNvPr id="11" name="PlaceHolder 12"/>
          <p:cNvSpPr>
            <a:spLocks noGrp="1"/>
          </p:cNvSpPr>
          <p:nvPr>
            <p:ph type="body"/>
          </p:nvPr>
        </p:nvSpPr>
        <p:spPr>
          <a:xfrm>
            <a:off x="457200" y="1604963"/>
            <a:ext cx="8229600" cy="3976687"/>
          </a:xfrm>
          <a:prstGeom prst="rect">
            <a:avLst/>
          </a:prstGeom>
        </p:spPr>
        <p:txBody>
          <a:bodyPr lIns="0" tIns="0" rIns="0" bIns="0">
            <a:normAutofit/>
          </a:bodyPr>
          <a:lstStyle/>
          <a:p>
            <a:r>
              <a:rPr lang="ru-RU"/>
              <a:t>Для правки структуры щёлкните мышью</a:t>
            </a:r>
          </a:p>
          <a:p>
            <a:pPr lvl="1"/>
            <a:r>
              <a:rPr lang="ru-RU"/>
              <a:t>Второй уровень структуры</a:t>
            </a:r>
          </a:p>
          <a:p>
            <a:pPr lvl="2"/>
            <a:r>
              <a:rPr lang="ru-RU"/>
              <a:t>Третий уровень структуры</a:t>
            </a:r>
          </a:p>
          <a:p>
            <a:pPr lvl="3"/>
            <a:r>
              <a:rPr lang="ru-RU"/>
              <a:t>Четвёртый уровень структуры</a:t>
            </a:r>
          </a:p>
          <a:p>
            <a:pPr lvl="4"/>
            <a:r>
              <a:rPr lang="ru-RU"/>
              <a:t>Пятый уровень структуры</a:t>
            </a:r>
          </a:p>
          <a:p>
            <a:pPr lvl="5"/>
            <a:r>
              <a:rPr lang="ru-RU"/>
              <a:t>Шестой уровень структуры</a:t>
            </a:r>
          </a:p>
          <a:p>
            <a:pPr lvl="6"/>
            <a:r>
              <a:rPr lang="ru-RU"/>
              <a:t>Седьмой уровень структуры</a:t>
            </a:r>
          </a:p>
        </p:txBody>
      </p:sp>
    </p:spTree>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ctr" rtl="0" eaLnBrk="0" fontAlgn="base" hangingPunct="0">
        <a:spcBef>
          <a:spcPct val="0"/>
        </a:spcBef>
        <a:spcAft>
          <a:spcPct val="0"/>
        </a:spcAft>
        <a:defRPr sz="4400">
          <a:solidFill>
            <a:schemeClr val="tx2"/>
          </a:solidFill>
          <a:latin typeface="Arial" charset="0"/>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0" fontAlgn="base" hangingPunct="0">
        <a:spcBef>
          <a:spcPct val="0"/>
        </a:spcBef>
        <a:spcAft>
          <a:spcPct val="0"/>
        </a:spcAft>
        <a:defRPr sz="4400">
          <a:solidFill>
            <a:schemeClr val="tx2"/>
          </a:solidFill>
          <a:latin typeface="Arial" charset="0"/>
        </a:defRPr>
      </a:lvl6pPr>
      <a:lvl7pPr marL="914400" algn="ctr" rtl="0" eaLnBrk="0" fontAlgn="base" hangingPunct="0">
        <a:spcBef>
          <a:spcPct val="0"/>
        </a:spcBef>
        <a:spcAft>
          <a:spcPct val="0"/>
        </a:spcAft>
        <a:defRPr sz="4400">
          <a:solidFill>
            <a:schemeClr val="tx2"/>
          </a:solidFill>
          <a:latin typeface="Arial" charset="0"/>
        </a:defRPr>
      </a:lvl7pPr>
      <a:lvl8pPr marL="1371600" algn="ctr" rtl="0" eaLnBrk="0" fontAlgn="base" hangingPunct="0">
        <a:spcBef>
          <a:spcPct val="0"/>
        </a:spcBef>
        <a:spcAft>
          <a:spcPct val="0"/>
        </a:spcAft>
        <a:defRPr sz="4400">
          <a:solidFill>
            <a:schemeClr val="tx2"/>
          </a:solidFill>
          <a:latin typeface="Arial" charset="0"/>
        </a:defRPr>
      </a:lvl8pPr>
      <a:lvl9pPr marL="1828800" algn="ctr" rtl="0" eaLnBrk="0" fontAlgn="base" hangingPunct="0">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eaLnBrk="0" fontAlgn="base" hangingPunct="0">
        <a:spcBef>
          <a:spcPct val="20000"/>
        </a:spcBef>
        <a:spcAft>
          <a:spcPct val="0"/>
        </a:spcAft>
        <a:buChar char="»"/>
        <a:defRPr sz="2000">
          <a:solidFill>
            <a:schemeClr val="tx1"/>
          </a:solidFill>
          <a:latin typeface="Arial" charset="0"/>
        </a:defRPr>
      </a:lvl6pPr>
      <a:lvl7pPr marL="2971800" indent="-228600" algn="l" rtl="0" eaLnBrk="0" fontAlgn="base" hangingPunct="0">
        <a:spcBef>
          <a:spcPct val="20000"/>
        </a:spcBef>
        <a:spcAft>
          <a:spcPct val="0"/>
        </a:spcAft>
        <a:buChar char="»"/>
        <a:defRPr sz="2000">
          <a:solidFill>
            <a:schemeClr val="tx1"/>
          </a:solidFill>
          <a:latin typeface="Arial" charset="0"/>
        </a:defRPr>
      </a:lvl7pPr>
      <a:lvl8pPr marL="3429000" indent="-228600" algn="l" rtl="0" eaLnBrk="0" fontAlgn="base" hangingPunct="0">
        <a:spcBef>
          <a:spcPct val="20000"/>
        </a:spcBef>
        <a:spcAft>
          <a:spcPct val="0"/>
        </a:spcAft>
        <a:buChar char="»"/>
        <a:defRPr sz="2000">
          <a:solidFill>
            <a:schemeClr val="tx1"/>
          </a:solidFill>
          <a:latin typeface="Arial" charset="0"/>
        </a:defRPr>
      </a:lvl8pPr>
      <a:lvl9pPr marL="3886200" indent="-228600" algn="l" rtl="0" eaLnBrk="0" fontAlgn="base" hangingPunct="0">
        <a:spcBef>
          <a:spcPct val="20000"/>
        </a:spcBef>
        <a:spcAft>
          <a:spcPct val="0"/>
        </a:spcAft>
        <a:buChar char="»"/>
        <a:defRPr sz="2000">
          <a:solidFill>
            <a:schemeClr val="tx1"/>
          </a:solidFill>
          <a:latin typeface="Arial" charset="0"/>
        </a:defRPr>
      </a:lvl9pPr>
    </p:bodyStyle>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rgbClr val="CCECFF"/>
        </a:solidFill>
        <a:effectLst/>
      </p:bgPr>
    </p:bg>
    <p:spTree>
      <p:nvGrpSpPr>
        <p:cNvPr id="1" name=""/>
        <p:cNvGrpSpPr/>
        <p:nvPr/>
      </p:nvGrpSpPr>
      <p:grpSpPr>
        <a:xfrm>
          <a:off x="0" y="0"/>
          <a:ext cx="0" cy="0"/>
          <a:chOff x="0" y="0"/>
          <a:chExt cx="0" cy="0"/>
        </a:xfrm>
      </p:grpSpPr>
      <p:sp>
        <p:nvSpPr>
          <p:cNvPr id="119810" name="Rectangle 2"/>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b="0" i="0">
                <a:solidFill>
                  <a:schemeClr val="tx1"/>
                </a:solidFill>
                <a:latin typeface="Arial" charset="0"/>
                <a:cs typeface="DejaVu Sans"/>
              </a:defRPr>
            </a:lvl1pPr>
          </a:lstStyle>
          <a:p>
            <a:pPr>
              <a:defRPr/>
            </a:pPr>
            <a:endParaRPr lang="ru-RU"/>
          </a:p>
        </p:txBody>
      </p:sp>
      <p:sp>
        <p:nvSpPr>
          <p:cNvPr id="119811" name="Rectangle 3"/>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b="0" i="0">
                <a:solidFill>
                  <a:schemeClr val="tx1"/>
                </a:solidFill>
                <a:latin typeface="Arial Black" pitchFamily="34" charset="0"/>
                <a:cs typeface="DejaVu Sans"/>
              </a:defRPr>
            </a:lvl1pPr>
          </a:lstStyle>
          <a:p>
            <a:pPr>
              <a:defRPr/>
            </a:pPr>
            <a:fld id="{5A2B3386-977F-4CE9-962D-A3CCCF203F50}" type="slidenum">
              <a:rPr lang="ru-RU"/>
              <a:pPr>
                <a:defRPr/>
              </a:pPr>
              <a:t>‹#›</a:t>
            </a:fld>
            <a:endParaRPr lang="ru-RU"/>
          </a:p>
        </p:txBody>
      </p:sp>
      <p:grpSp>
        <p:nvGrpSpPr>
          <p:cNvPr id="13316" name="Group 4"/>
          <p:cNvGrpSpPr>
            <a:grpSpLocks/>
          </p:cNvGrpSpPr>
          <p:nvPr/>
        </p:nvGrpSpPr>
        <p:grpSpPr bwMode="auto">
          <a:xfrm>
            <a:off x="0" y="0"/>
            <a:ext cx="9144000" cy="546100"/>
            <a:chOff x="0" y="0"/>
            <a:chExt cx="5760" cy="344"/>
          </a:xfrm>
        </p:grpSpPr>
        <p:sp>
          <p:nvSpPr>
            <p:cNvPr id="119813" name="Rectangle 5"/>
            <p:cNvSpPr>
              <a:spLocks noChangeArrowheads="1"/>
            </p:cNvSpPr>
            <p:nvPr/>
          </p:nvSpPr>
          <p:spPr bwMode="auto">
            <a:xfrm>
              <a:off x="0" y="0"/>
              <a:ext cx="180" cy="336"/>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lang="ru-RU" sz="2400" b="0">
                <a:cs typeface="DejaVu Sans"/>
              </a:endParaRPr>
            </a:p>
          </p:txBody>
        </p:sp>
        <p:sp>
          <p:nvSpPr>
            <p:cNvPr id="119814" name="Rectangle 6"/>
            <p:cNvSpPr>
              <a:spLocks noChangeArrowheads="1"/>
            </p:cNvSpPr>
            <p:nvPr/>
          </p:nvSpPr>
          <p:spPr bwMode="auto">
            <a:xfrm>
              <a:off x="260" y="85"/>
              <a:ext cx="5500" cy="173"/>
            </a:xfrm>
            <a:prstGeom prst="rect">
              <a:avLst/>
            </a:prstGeom>
            <a:gradFill rotWithShape="0">
              <a:gsLst>
                <a:gs pos="0">
                  <a:schemeClr val="bg2"/>
                </a:gs>
                <a:gs pos="100000">
                  <a:schemeClr val="bg1"/>
                </a:gs>
              </a:gsLst>
              <a:lin ang="0" scaled="1"/>
            </a:gradFill>
            <a:ln w="9525">
              <a:noFill/>
              <a:miter lim="800000"/>
              <a:headEnd/>
              <a:tailEnd/>
            </a:ln>
          </p:spPr>
          <p:txBody>
            <a:bodyPr/>
            <a:lstStyle/>
            <a:p>
              <a:pPr>
                <a:defRPr/>
              </a:pPr>
              <a:endParaRPr lang="ru-RU" sz="2400" b="0">
                <a:cs typeface="DejaVu Sans"/>
              </a:endParaRPr>
            </a:p>
          </p:txBody>
        </p:sp>
        <p:sp>
          <p:nvSpPr>
            <p:cNvPr id="119815" name="Rectangle 7"/>
            <p:cNvSpPr>
              <a:spLocks noChangeArrowheads="1"/>
            </p:cNvSpPr>
            <p:nvPr/>
          </p:nvSpPr>
          <p:spPr bwMode="auto">
            <a:xfrm>
              <a:off x="258" y="85"/>
              <a:ext cx="87" cy="89"/>
            </a:xfrm>
            <a:prstGeom prst="rect">
              <a:avLst/>
            </a:prstGeom>
            <a:solidFill>
              <a:schemeClr val="folHlink"/>
            </a:solidFill>
            <a:ln w="9525">
              <a:noFill/>
              <a:miter lim="800000"/>
              <a:headEnd/>
              <a:tailEnd/>
            </a:ln>
          </p:spPr>
          <p:txBody>
            <a:bodyPr/>
            <a:lstStyle/>
            <a:p>
              <a:pPr>
                <a:defRPr/>
              </a:pPr>
              <a:endParaRPr lang="ru-RU" sz="1800" b="0">
                <a:solidFill>
                  <a:schemeClr val="hlink"/>
                </a:solidFill>
                <a:latin typeface="Arial" charset="0"/>
                <a:cs typeface="DejaVu Sans"/>
              </a:endParaRPr>
            </a:p>
          </p:txBody>
        </p:sp>
        <p:sp>
          <p:nvSpPr>
            <p:cNvPr id="119816" name="Rectangle 8"/>
            <p:cNvSpPr>
              <a:spLocks noChangeArrowheads="1"/>
            </p:cNvSpPr>
            <p:nvPr/>
          </p:nvSpPr>
          <p:spPr bwMode="auto">
            <a:xfrm>
              <a:off x="345" y="0"/>
              <a:ext cx="88" cy="87"/>
            </a:xfrm>
            <a:prstGeom prst="rect">
              <a:avLst/>
            </a:prstGeom>
            <a:solidFill>
              <a:schemeClr val="folHlink"/>
            </a:solidFill>
            <a:ln w="9525">
              <a:noFill/>
              <a:miter lim="800000"/>
              <a:headEnd/>
              <a:tailEnd/>
            </a:ln>
          </p:spPr>
          <p:txBody>
            <a:bodyPr/>
            <a:lstStyle/>
            <a:p>
              <a:pPr>
                <a:defRPr/>
              </a:pPr>
              <a:endParaRPr lang="ru-RU" sz="1800" b="0">
                <a:solidFill>
                  <a:schemeClr val="hlink"/>
                </a:solidFill>
                <a:latin typeface="Arial" charset="0"/>
                <a:cs typeface="DejaVu Sans"/>
              </a:endParaRPr>
            </a:p>
          </p:txBody>
        </p:sp>
        <p:sp>
          <p:nvSpPr>
            <p:cNvPr id="119817" name="Rectangle 9"/>
            <p:cNvSpPr>
              <a:spLocks noChangeArrowheads="1"/>
            </p:cNvSpPr>
            <p:nvPr/>
          </p:nvSpPr>
          <p:spPr bwMode="auto">
            <a:xfrm>
              <a:off x="345" y="85"/>
              <a:ext cx="88" cy="89"/>
            </a:xfrm>
            <a:prstGeom prst="rect">
              <a:avLst/>
            </a:prstGeom>
            <a:solidFill>
              <a:schemeClr val="accent2"/>
            </a:solidFill>
            <a:ln w="9525">
              <a:noFill/>
              <a:miter lim="800000"/>
              <a:headEnd/>
              <a:tailEnd/>
            </a:ln>
          </p:spPr>
          <p:txBody>
            <a:bodyPr/>
            <a:lstStyle/>
            <a:p>
              <a:pPr>
                <a:defRPr/>
              </a:pPr>
              <a:endParaRPr lang="ru-RU" sz="1800" b="0">
                <a:solidFill>
                  <a:schemeClr val="accent2"/>
                </a:solidFill>
                <a:latin typeface="Arial" charset="0"/>
                <a:cs typeface="DejaVu Sans"/>
              </a:endParaRPr>
            </a:p>
          </p:txBody>
        </p:sp>
        <p:sp>
          <p:nvSpPr>
            <p:cNvPr id="119818" name="Rectangle 10"/>
            <p:cNvSpPr>
              <a:spLocks noChangeArrowheads="1"/>
            </p:cNvSpPr>
            <p:nvPr/>
          </p:nvSpPr>
          <p:spPr bwMode="auto">
            <a:xfrm>
              <a:off x="173" y="173"/>
              <a:ext cx="86" cy="87"/>
            </a:xfrm>
            <a:prstGeom prst="rect">
              <a:avLst/>
            </a:prstGeom>
            <a:solidFill>
              <a:schemeClr val="folHlink"/>
            </a:solidFill>
            <a:ln w="9525">
              <a:noFill/>
              <a:miter lim="800000"/>
              <a:headEnd/>
              <a:tailEnd/>
            </a:ln>
          </p:spPr>
          <p:txBody>
            <a:bodyPr/>
            <a:lstStyle/>
            <a:p>
              <a:pPr>
                <a:defRPr/>
              </a:pPr>
              <a:endParaRPr lang="ru-RU" sz="1800" b="0">
                <a:solidFill>
                  <a:schemeClr val="hlink"/>
                </a:solidFill>
                <a:latin typeface="Arial" charset="0"/>
                <a:cs typeface="DejaVu Sans"/>
              </a:endParaRPr>
            </a:p>
          </p:txBody>
        </p:sp>
        <p:sp>
          <p:nvSpPr>
            <p:cNvPr id="119819" name="Rectangle 11"/>
            <p:cNvSpPr>
              <a:spLocks noChangeArrowheads="1"/>
            </p:cNvSpPr>
            <p:nvPr/>
          </p:nvSpPr>
          <p:spPr bwMode="auto">
            <a:xfrm>
              <a:off x="83" y="86"/>
              <a:ext cx="89" cy="87"/>
            </a:xfrm>
            <a:prstGeom prst="rect">
              <a:avLst/>
            </a:prstGeom>
            <a:solidFill>
              <a:schemeClr val="bg2"/>
            </a:solidFill>
            <a:ln w="9525">
              <a:noFill/>
              <a:miter lim="800000"/>
              <a:headEnd/>
              <a:tailEnd/>
            </a:ln>
          </p:spPr>
          <p:txBody>
            <a:bodyPr/>
            <a:lstStyle/>
            <a:p>
              <a:pPr>
                <a:defRPr/>
              </a:pPr>
              <a:endParaRPr lang="ru-RU" sz="2400" b="0">
                <a:cs typeface="DejaVu Sans"/>
              </a:endParaRPr>
            </a:p>
          </p:txBody>
        </p:sp>
        <p:sp>
          <p:nvSpPr>
            <p:cNvPr id="119820" name="Rectangle 12"/>
            <p:cNvSpPr>
              <a:spLocks noChangeArrowheads="1"/>
            </p:cNvSpPr>
            <p:nvPr/>
          </p:nvSpPr>
          <p:spPr bwMode="auto">
            <a:xfrm>
              <a:off x="258" y="171"/>
              <a:ext cx="87" cy="87"/>
            </a:xfrm>
            <a:prstGeom prst="rect">
              <a:avLst/>
            </a:prstGeom>
            <a:solidFill>
              <a:schemeClr val="accent2"/>
            </a:solidFill>
            <a:ln w="9525">
              <a:noFill/>
              <a:miter lim="800000"/>
              <a:headEnd/>
              <a:tailEnd/>
            </a:ln>
          </p:spPr>
          <p:txBody>
            <a:bodyPr/>
            <a:lstStyle/>
            <a:p>
              <a:pPr>
                <a:defRPr/>
              </a:pPr>
              <a:endParaRPr lang="ru-RU" sz="1800" b="0">
                <a:solidFill>
                  <a:schemeClr val="accent2"/>
                </a:solidFill>
                <a:latin typeface="Arial" charset="0"/>
                <a:cs typeface="DejaVu Sans"/>
              </a:endParaRPr>
            </a:p>
          </p:txBody>
        </p:sp>
        <p:sp>
          <p:nvSpPr>
            <p:cNvPr id="119821" name="Rectangle 13"/>
            <p:cNvSpPr>
              <a:spLocks noChangeArrowheads="1"/>
            </p:cNvSpPr>
            <p:nvPr/>
          </p:nvSpPr>
          <p:spPr bwMode="auto">
            <a:xfrm>
              <a:off x="173" y="258"/>
              <a:ext cx="86" cy="86"/>
            </a:xfrm>
            <a:prstGeom prst="rect">
              <a:avLst/>
            </a:prstGeom>
            <a:solidFill>
              <a:schemeClr val="accent2"/>
            </a:solidFill>
            <a:ln w="9525">
              <a:noFill/>
              <a:miter lim="800000"/>
              <a:headEnd/>
              <a:tailEnd/>
            </a:ln>
          </p:spPr>
          <p:txBody>
            <a:bodyPr/>
            <a:lstStyle/>
            <a:p>
              <a:pPr>
                <a:defRPr/>
              </a:pPr>
              <a:endParaRPr lang="ru-RU" sz="1800" b="0">
                <a:solidFill>
                  <a:schemeClr val="accent2"/>
                </a:solidFill>
                <a:latin typeface="Arial" charset="0"/>
                <a:cs typeface="DejaVu Sans"/>
              </a:endParaRPr>
            </a:p>
          </p:txBody>
        </p:sp>
      </p:grpSp>
      <p:sp>
        <p:nvSpPr>
          <p:cNvPr id="13317" name="Rectangle 14"/>
          <p:cNvSpPr>
            <a:spLocks noGrp="1" noChangeArrowheads="1"/>
          </p:cNvSpPr>
          <p:nvPr>
            <p:ph type="title"/>
          </p:nvPr>
        </p:nvSpPr>
        <p:spPr bwMode="auto">
          <a:xfrm>
            <a:off x="457200" y="457200"/>
            <a:ext cx="8229600" cy="1371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3318" name="Rectangle 15"/>
          <p:cNvSpPr>
            <a:spLocks noGrp="1" noChangeArrowheads="1"/>
          </p:cNvSpPr>
          <p:nvPr>
            <p:ph type="body" idx="1"/>
          </p:nvPr>
        </p:nvSpPr>
        <p:spPr bwMode="auto">
          <a:xfrm>
            <a:off x="457200" y="1981200"/>
            <a:ext cx="8229600" cy="3886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119824" name="Rectangle 16"/>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sz="1200" b="0" i="0">
                <a:solidFill>
                  <a:schemeClr val="tx1"/>
                </a:solidFill>
                <a:latin typeface="Arial" charset="0"/>
                <a:cs typeface="DejaVu Sans"/>
              </a:defRPr>
            </a:lvl1pPr>
          </a:lstStyle>
          <a:p>
            <a:pPr>
              <a:defRPr/>
            </a:pPr>
            <a:fld id="{0803C5FF-10F9-4995-853C-BA310EE25950}" type="datetimeFigureOut">
              <a:rPr lang="ru-RU"/>
              <a:pPr>
                <a:defRPr/>
              </a:pPr>
              <a:t>25.05.2020</a:t>
            </a:fld>
            <a:endParaRPr lang="ru-RU"/>
          </a:p>
        </p:txBody>
      </p:sp>
    </p:spTree>
  </p:cSld>
  <p:clrMap bg1="lt1" tx1="dk1" bg2="lt2" tx2="dk2" accent1="accent1" accent2="accent2" accent3="accent3" accent4="accent4" accent5="accent5" accent6="accent6" hlink="hlink" folHlink="folHlink"/>
  <p:sldLayoutIdLst>
    <p:sldLayoutId id="2147483701" r:id="rId1"/>
    <p:sldLayoutId id="2147483689" r:id="rId2"/>
    <p:sldLayoutId id="2147483688" r:id="rId3"/>
    <p:sldLayoutId id="2147483687" r:id="rId4"/>
    <p:sldLayoutId id="2147483686" r:id="rId5"/>
    <p:sldLayoutId id="2147483685" r:id="rId6"/>
    <p:sldLayoutId id="2147483684" r:id="rId7"/>
    <p:sldLayoutId id="2147483683" r:id="rId8"/>
    <p:sldLayoutId id="2147483682" r:id="rId9"/>
    <p:sldLayoutId id="2147483681" r:id="rId10"/>
    <p:sldLayoutId id="2147483680" r:id="rId11"/>
  </p:sldLayoutIdLst>
  <p:txStyles>
    <p:titleStyle>
      <a:lvl1pPr algn="l" rtl="0" eaLnBrk="0" fontAlgn="base" hangingPunct="0">
        <a:spcBef>
          <a:spcPct val="0"/>
        </a:spcBef>
        <a:spcAft>
          <a:spcPct val="0"/>
        </a:spcAft>
        <a:defRPr sz="4400">
          <a:solidFill>
            <a:schemeClr val="tx1"/>
          </a:solidFill>
          <a:latin typeface="+mj-lt"/>
          <a:ea typeface="+mj-ea"/>
          <a:cs typeface="+mj-cs"/>
        </a:defRPr>
      </a:lvl1pPr>
      <a:lvl2pPr algn="l" rtl="0" eaLnBrk="0" fontAlgn="base" hangingPunct="0">
        <a:spcBef>
          <a:spcPct val="0"/>
        </a:spcBef>
        <a:spcAft>
          <a:spcPct val="0"/>
        </a:spcAft>
        <a:defRPr sz="4400">
          <a:solidFill>
            <a:schemeClr val="tx1"/>
          </a:solidFill>
          <a:latin typeface="Arial" charset="0"/>
          <a:cs typeface="Arial" charset="0"/>
        </a:defRPr>
      </a:lvl2pPr>
      <a:lvl3pPr algn="l" rtl="0" eaLnBrk="0" fontAlgn="base" hangingPunct="0">
        <a:spcBef>
          <a:spcPct val="0"/>
        </a:spcBef>
        <a:spcAft>
          <a:spcPct val="0"/>
        </a:spcAft>
        <a:defRPr sz="4400">
          <a:solidFill>
            <a:schemeClr val="tx1"/>
          </a:solidFill>
          <a:latin typeface="Arial" charset="0"/>
          <a:cs typeface="Arial" charset="0"/>
        </a:defRPr>
      </a:lvl3pPr>
      <a:lvl4pPr algn="l" rtl="0" eaLnBrk="0" fontAlgn="base" hangingPunct="0">
        <a:spcBef>
          <a:spcPct val="0"/>
        </a:spcBef>
        <a:spcAft>
          <a:spcPct val="0"/>
        </a:spcAft>
        <a:defRPr sz="4400">
          <a:solidFill>
            <a:schemeClr val="tx1"/>
          </a:solidFill>
          <a:latin typeface="Arial" charset="0"/>
          <a:cs typeface="Arial" charset="0"/>
        </a:defRPr>
      </a:lvl4pPr>
      <a:lvl5pPr algn="l" rtl="0" eaLnBrk="0" fontAlgn="base" hangingPunct="0">
        <a:spcBef>
          <a:spcPct val="0"/>
        </a:spcBef>
        <a:spcAft>
          <a:spcPct val="0"/>
        </a:spcAft>
        <a:defRPr sz="4400">
          <a:solidFill>
            <a:schemeClr val="tx1"/>
          </a:solidFill>
          <a:latin typeface="Arial" charset="0"/>
          <a:cs typeface="Arial" charset="0"/>
        </a:defRPr>
      </a:lvl5pPr>
      <a:lvl6pPr marL="457200" algn="l" rtl="0" fontAlgn="base">
        <a:spcBef>
          <a:spcPct val="0"/>
        </a:spcBef>
        <a:spcAft>
          <a:spcPct val="0"/>
        </a:spcAft>
        <a:defRPr sz="4400">
          <a:solidFill>
            <a:schemeClr val="tx1"/>
          </a:solidFill>
          <a:latin typeface="Arial" charset="0"/>
          <a:cs typeface="Arial" charset="0"/>
        </a:defRPr>
      </a:lvl6pPr>
      <a:lvl7pPr marL="914400" algn="l" rtl="0" fontAlgn="base">
        <a:spcBef>
          <a:spcPct val="0"/>
        </a:spcBef>
        <a:spcAft>
          <a:spcPct val="0"/>
        </a:spcAft>
        <a:defRPr sz="4400">
          <a:solidFill>
            <a:schemeClr val="tx1"/>
          </a:solidFill>
          <a:latin typeface="Arial" charset="0"/>
          <a:cs typeface="Arial" charset="0"/>
        </a:defRPr>
      </a:lvl7pPr>
      <a:lvl8pPr marL="1371600" algn="l" rtl="0" fontAlgn="base">
        <a:spcBef>
          <a:spcPct val="0"/>
        </a:spcBef>
        <a:spcAft>
          <a:spcPct val="0"/>
        </a:spcAft>
        <a:defRPr sz="4400">
          <a:solidFill>
            <a:schemeClr val="tx1"/>
          </a:solidFill>
          <a:latin typeface="Arial" charset="0"/>
          <a:cs typeface="Arial" charset="0"/>
        </a:defRPr>
      </a:lvl8pPr>
      <a:lvl9pPr marL="1828800" algn="l" rtl="0" fontAlgn="base">
        <a:spcBef>
          <a:spcPct val="0"/>
        </a:spcBef>
        <a:spcAft>
          <a:spcPct val="0"/>
        </a:spcAft>
        <a:defRPr sz="4400">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Clr>
          <a:schemeClr val="bg2"/>
        </a:buClr>
        <a:buSzPct val="75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80000"/>
        <a:buFont typeface="Wingdings" pitchFamily="2" charset="2"/>
        <a:buChar char="¨"/>
        <a:defRPr sz="2800">
          <a:solidFill>
            <a:schemeClr val="tx1"/>
          </a:solidFill>
          <a:latin typeface="+mn-lt"/>
          <a:cs typeface="+mn-cs"/>
        </a:defRPr>
      </a:lvl2pPr>
      <a:lvl3pPr marL="1143000" indent="-228600" algn="l" rtl="0" eaLnBrk="0" fontAlgn="base" hangingPunct="0">
        <a:spcBef>
          <a:spcPct val="20000"/>
        </a:spcBef>
        <a:spcAft>
          <a:spcPct val="0"/>
        </a:spcAft>
        <a:buClr>
          <a:schemeClr val="bg2"/>
        </a:buClr>
        <a:buSzPct val="65000"/>
        <a:buFont typeface="Wingdings" pitchFamily="2" charset="2"/>
        <a:buChar char="n"/>
        <a:defRPr sz="2400">
          <a:solidFill>
            <a:schemeClr val="tx1"/>
          </a:solidFill>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
        <a:defRPr sz="2000">
          <a:solidFill>
            <a:schemeClr val="tx1"/>
          </a:solidFill>
          <a:latin typeface="+mn-lt"/>
          <a:cs typeface="+mn-cs"/>
        </a:defRPr>
      </a:lvl4pPr>
      <a:lvl5pPr marL="2057400" indent="-228600" algn="l" rtl="0" eaLnBrk="0" fontAlgn="base" hangingPunct="0">
        <a:spcBef>
          <a:spcPct val="20000"/>
        </a:spcBef>
        <a:spcAft>
          <a:spcPct val="0"/>
        </a:spcAft>
        <a:buClr>
          <a:schemeClr val="bg2"/>
        </a:buClr>
        <a:buFont typeface="Wingdings" pitchFamily="2" charset="2"/>
        <a:buChar char="§"/>
        <a:defRPr sz="2000">
          <a:solidFill>
            <a:schemeClr val="tx1"/>
          </a:solidFill>
          <a:latin typeface="+mn-lt"/>
          <a:cs typeface="+mn-cs"/>
        </a:defRPr>
      </a:lvl5pPr>
      <a:lvl6pPr marL="25146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6pPr>
      <a:lvl7pPr marL="29718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7pPr>
      <a:lvl8pPr marL="34290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8pPr>
      <a:lvl9pPr marL="3886200" indent="-228600" algn="l" rtl="0" fontAlgn="base">
        <a:spcBef>
          <a:spcPct val="20000"/>
        </a:spcBef>
        <a:spcAft>
          <a:spcPct val="0"/>
        </a:spcAft>
        <a:buClr>
          <a:schemeClr val="bg2"/>
        </a:buClr>
        <a:buFont typeface="Wingdings" pitchFamily="2" charset="2"/>
        <a:buChar char="§"/>
        <a:defRPr sz="2000">
          <a:solidFill>
            <a:schemeClr val="tx1"/>
          </a:solidFill>
          <a:latin typeface="+mn-lt"/>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99CCFF"/>
        </a:solidFill>
        <a:effectLst/>
      </p:bgPr>
    </p:bg>
    <p:spTree>
      <p:nvGrpSpPr>
        <p:cNvPr id="1" name=""/>
        <p:cNvGrpSpPr/>
        <p:nvPr/>
      </p:nvGrpSpPr>
      <p:grpSpPr>
        <a:xfrm>
          <a:off x="0" y="0"/>
          <a:ext cx="0" cy="0"/>
          <a:chOff x="0" y="0"/>
          <a:chExt cx="0" cy="0"/>
        </a:xfrm>
      </p:grpSpPr>
      <p:sp>
        <p:nvSpPr>
          <p:cNvPr id="26626" name="TextShape 1"/>
          <p:cNvSpPr txBox="1">
            <a:spLocks noChangeArrowheads="1"/>
          </p:cNvSpPr>
          <p:nvPr/>
        </p:nvSpPr>
        <p:spPr bwMode="auto">
          <a:xfrm>
            <a:off x="611188" y="981075"/>
            <a:ext cx="8305800" cy="1158875"/>
          </a:xfrm>
          <a:prstGeom prst="rect">
            <a:avLst/>
          </a:prstGeom>
          <a:noFill/>
          <a:ln w="9525">
            <a:noFill/>
            <a:miter lim="800000"/>
            <a:headEnd/>
            <a:tailEnd/>
          </a:ln>
        </p:spPr>
        <p:txBody>
          <a:bodyPr lIns="0" tIns="12600" rIns="0" bIns="0" anchor="ctr"/>
          <a:lstStyle/>
          <a:p>
            <a:pPr marL="11113" algn="ctr">
              <a:spcBef>
                <a:spcPts val="100"/>
              </a:spcBef>
            </a:pPr>
            <a:endParaRPr lang="ru-RU" sz="4800" b="0" i="1">
              <a:solidFill>
                <a:srgbClr val="000000"/>
              </a:solidFill>
              <a:latin typeface="Arial" charset="0"/>
              <a:cs typeface="DejaVu Sans"/>
            </a:endParaRPr>
          </a:p>
          <a:p>
            <a:pPr marL="11113" algn="ctr">
              <a:spcBef>
                <a:spcPts val="100"/>
              </a:spcBef>
            </a:pPr>
            <a:endParaRPr lang="ru-RU" b="0" i="1" u="sng">
              <a:solidFill>
                <a:srgbClr val="000000"/>
              </a:solidFill>
              <a:latin typeface="Arial" charset="0"/>
              <a:cs typeface="DejaVu Sans"/>
            </a:endParaRPr>
          </a:p>
          <a:p>
            <a:pPr marL="11113" algn="ctr">
              <a:spcBef>
                <a:spcPts val="100"/>
              </a:spcBef>
            </a:pPr>
            <a:endParaRPr lang="ru-RU" sz="4800" b="0">
              <a:solidFill>
                <a:srgbClr val="000000"/>
              </a:solidFill>
              <a:cs typeface="DejaVu Sans"/>
            </a:endParaRPr>
          </a:p>
        </p:txBody>
      </p:sp>
      <p:sp>
        <p:nvSpPr>
          <p:cNvPr id="49" name="CustomShape 2"/>
          <p:cNvSpPr/>
          <p:nvPr/>
        </p:nvSpPr>
        <p:spPr>
          <a:xfrm>
            <a:off x="1116013" y="620713"/>
            <a:ext cx="7345362" cy="1728787"/>
          </a:xfrm>
          <a:prstGeom prst="rect">
            <a:avLst/>
          </a:prstGeom>
          <a:noFill/>
          <a:ln>
            <a:noFill/>
          </a:ln>
        </p:spPr>
        <p:style>
          <a:lnRef idx="0">
            <a:scrgbClr r="0" g="0" b="0"/>
          </a:lnRef>
          <a:fillRef idx="0">
            <a:scrgbClr r="0" g="0" b="0"/>
          </a:fillRef>
          <a:effectRef idx="0">
            <a:scrgbClr r="0" g="0" b="0"/>
          </a:effectRef>
          <a:fontRef idx="minor"/>
        </p:style>
        <p:txBody>
          <a:bodyPr lIns="0" tIns="12600" rIns="0" bIns="0"/>
          <a:lstStyle/>
          <a:p>
            <a:pPr marL="11113" algn="ctr">
              <a:spcBef>
                <a:spcPts val="100"/>
              </a:spcBef>
              <a:defRPr/>
            </a:pPr>
            <a:r>
              <a:rPr lang="ru-RU" sz="3200">
                <a:solidFill>
                  <a:schemeClr val="accent2"/>
                </a:solidFill>
                <a:latin typeface="Times New Roman" pitchFamily="18" charset="0"/>
                <a:ea typeface="DejaVu Sans"/>
                <a:cs typeface="DejaVu Sans"/>
              </a:rPr>
              <a:t> </a:t>
            </a:r>
            <a:r>
              <a:rPr lang="ru-RU" sz="3200">
                <a:solidFill>
                  <a:schemeClr val="accent2"/>
                </a:solidFill>
                <a:ea typeface="DejaVu Sans"/>
                <a:cs typeface="DejaVu Sans"/>
              </a:rPr>
              <a:t>«</a:t>
            </a:r>
            <a:r>
              <a:rPr lang="ru-RU" sz="3200">
                <a:solidFill>
                  <a:schemeClr val="accent2"/>
                </a:solidFill>
                <a:latin typeface="Times New Roman" pitchFamily="18" charset="0"/>
                <a:ea typeface="DejaVu Sans"/>
                <a:cs typeface="DejaVu Sans"/>
              </a:rPr>
              <a:t>Алматы облысының қаржы басқармасы</a:t>
            </a:r>
            <a:r>
              <a:rPr lang="ru-RU" sz="3200">
                <a:solidFill>
                  <a:schemeClr val="accent2"/>
                </a:solidFill>
                <a:ea typeface="DejaVu Sans"/>
                <a:cs typeface="DejaVu Sans"/>
              </a:rPr>
              <a:t>» ММ-нің </a:t>
            </a:r>
            <a:r>
              <a:rPr lang="ru-RU" sz="3200">
                <a:solidFill>
                  <a:schemeClr val="accent2"/>
                </a:solidFill>
                <a:latin typeface="Times New Roman" pitchFamily="18" charset="0"/>
                <a:ea typeface="DejaVu Sans"/>
                <a:cs typeface="DejaVu Sans"/>
              </a:rPr>
              <a:t> </a:t>
            </a:r>
          </a:p>
          <a:p>
            <a:pPr marL="11113" algn="ctr">
              <a:spcBef>
                <a:spcPts val="100"/>
              </a:spcBef>
              <a:defRPr/>
            </a:pPr>
            <a:r>
              <a:rPr lang="ru-RU" sz="2800">
                <a:solidFill>
                  <a:schemeClr val="accent2"/>
                </a:solidFill>
                <a:latin typeface="Times New Roman" pitchFamily="18" charset="0"/>
                <a:ea typeface="DejaVu Sans"/>
                <a:cs typeface="DejaVu Sans"/>
              </a:rPr>
              <a:t>2021-2023 жылдарға арналған </a:t>
            </a:r>
          </a:p>
        </p:txBody>
      </p:sp>
      <p:sp>
        <p:nvSpPr>
          <p:cNvPr id="26628" name="Rectangle 687"/>
          <p:cNvSpPr>
            <a:spLocks noChangeArrowheads="1"/>
          </p:cNvSpPr>
          <p:nvPr/>
        </p:nvSpPr>
        <p:spPr bwMode="auto">
          <a:xfrm>
            <a:off x="0" y="2349500"/>
            <a:ext cx="9144000" cy="1439863"/>
          </a:xfrm>
          <a:prstGeom prst="rect">
            <a:avLst/>
          </a:prstGeom>
          <a:noFill/>
          <a:ln w="9525" algn="ctr">
            <a:noFill/>
            <a:miter lim="800000"/>
            <a:headEnd/>
            <a:tailEnd/>
          </a:ln>
        </p:spPr>
        <p:txBody>
          <a:bodyPr anchor="ctr"/>
          <a:lstStyle/>
          <a:p>
            <a:pPr algn="ctr"/>
            <a:r>
              <a:rPr lang="ru-RU">
                <a:cs typeface="DejaVu Sans"/>
              </a:rPr>
              <a:t>А з а м а т т ы </a:t>
            </a:r>
            <a:r>
              <a:rPr lang="kk-KZ">
                <a:cs typeface="DejaVu Sans"/>
              </a:rPr>
              <a:t>қ   б ю д ж е т і</a:t>
            </a:r>
            <a:r>
              <a:rPr lang="ru-RU">
                <a:cs typeface="DejaVu Sans"/>
              </a:rPr>
              <a:t/>
            </a:r>
            <a:br>
              <a:rPr lang="ru-RU">
                <a:cs typeface="DejaVu Sans"/>
              </a:rPr>
            </a:br>
            <a:r>
              <a:rPr lang="ru-RU" sz="2400" b="0" i="1" u="sng">
                <a:latin typeface="Arial" charset="0"/>
                <a:cs typeface="DejaVu Sans"/>
              </a:rPr>
              <a:t>жоспарлау (қалыптастыру) сатысында</a:t>
            </a:r>
          </a:p>
        </p:txBody>
      </p:sp>
      <p:pic>
        <p:nvPicPr>
          <p:cNvPr id="26629" name="Picture 10" descr="http://static.tks.ru/_pics/content/kontrol_finansovyi.jpg"/>
          <p:cNvPicPr>
            <a:picLocks noChangeAspect="1" noChangeArrowheads="1"/>
          </p:cNvPicPr>
          <p:nvPr/>
        </p:nvPicPr>
        <p:blipFill>
          <a:blip r:embed="rId2"/>
          <a:srcRect/>
          <a:stretch>
            <a:fillRect/>
          </a:stretch>
        </p:blipFill>
        <p:spPr bwMode="auto">
          <a:xfrm>
            <a:off x="0" y="4292600"/>
            <a:ext cx="9144000" cy="2565400"/>
          </a:xfrm>
          <a:prstGeom prst="rect">
            <a:avLst/>
          </a:prstGeom>
          <a:noFill/>
          <a:ln w="9525">
            <a:noFill/>
            <a:miter lim="800000"/>
            <a:headEnd/>
            <a:tailEnd/>
          </a:ln>
        </p:spPr>
      </p:pic>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5841" name="AutoShape 58"/>
          <p:cNvSpPr>
            <a:spLocks noChangeArrowheads="1"/>
          </p:cNvSpPr>
          <p:nvPr/>
        </p:nvSpPr>
        <p:spPr bwMode="auto">
          <a:xfrm>
            <a:off x="0" y="520700"/>
            <a:ext cx="3563938" cy="6337300"/>
          </a:xfrm>
          <a:prstGeom prst="foldedCorner">
            <a:avLst>
              <a:gd name="adj" fmla="val 19051"/>
            </a:avLst>
          </a:prstGeom>
          <a:solidFill>
            <a:schemeClr val="bg1"/>
          </a:solidFill>
          <a:ln w="9525">
            <a:solidFill>
              <a:schemeClr val="tx1"/>
            </a:solidFill>
            <a:round/>
            <a:headEnd/>
            <a:tailEnd/>
          </a:ln>
        </p:spPr>
        <p:txBody>
          <a:bodyPr wrap="none" anchor="ctr"/>
          <a:lstStyle/>
          <a:p>
            <a:endParaRPr lang="ru-RU" sz="1200" b="0" i="1">
              <a:solidFill>
                <a:srgbClr val="FFFFFF"/>
              </a:solidFill>
              <a:latin typeface="Arial" charset="0"/>
              <a:cs typeface="DejaVu Sans"/>
            </a:endParaRPr>
          </a:p>
          <a:p>
            <a:r>
              <a:rPr lang="kk-KZ" sz="1500" b="0" i="1">
                <a:solidFill>
                  <a:srgbClr val="FFFFFF"/>
                </a:solidFill>
                <a:cs typeface="DejaVu Sans"/>
              </a:rPr>
              <a:t>Республикалық, облыстық </a:t>
            </a:r>
          </a:p>
          <a:p>
            <a:r>
              <a:rPr lang="kk-KZ" sz="1500" b="0" i="1">
                <a:solidFill>
                  <a:srgbClr val="FFFFFF"/>
                </a:solidFill>
                <a:cs typeface="DejaVu Sans"/>
              </a:rPr>
              <a:t>маңызы бар қалалық) бюджетте</a:t>
            </a:r>
          </a:p>
          <a:p>
            <a:r>
              <a:rPr lang="kk-KZ" sz="1500" b="0" i="1">
                <a:solidFill>
                  <a:srgbClr val="FFFFFF"/>
                </a:solidFill>
                <a:cs typeface="DejaVu Sans"/>
              </a:rPr>
              <a:t>бекітілген сомалар шегінде жоғары </a:t>
            </a:r>
          </a:p>
          <a:p>
            <a:r>
              <a:rPr lang="kk-KZ" sz="1500" b="0" i="1">
                <a:solidFill>
                  <a:srgbClr val="FFFFFF"/>
                </a:solidFill>
                <a:cs typeface="DejaVu Sans"/>
              </a:rPr>
              <a:t>тұрған бюджеттерден төмен</a:t>
            </a:r>
          </a:p>
          <a:p>
            <a:r>
              <a:rPr lang="kk-KZ" sz="1500" b="0" i="1">
                <a:solidFill>
                  <a:srgbClr val="FFFFFF"/>
                </a:solidFill>
                <a:cs typeface="DejaVu Sans"/>
              </a:rPr>
              <a:t>тұрған бюджеттерге берілетін </a:t>
            </a:r>
          </a:p>
          <a:p>
            <a:r>
              <a:rPr lang="kk-KZ" sz="1500" b="0" i="1">
                <a:solidFill>
                  <a:srgbClr val="FFFFFF"/>
                </a:solidFill>
                <a:cs typeface="DejaVu Sans"/>
              </a:rPr>
              <a:t>трансферттер бюджеттік </a:t>
            </a:r>
          </a:p>
          <a:p>
            <a:r>
              <a:rPr lang="kk-KZ" sz="1500" b="0" i="1">
                <a:solidFill>
                  <a:srgbClr val="FFFFFF"/>
                </a:solidFill>
                <a:cs typeface="DejaVu Sans"/>
              </a:rPr>
              <a:t>субвенциялар болып табылады.</a:t>
            </a:r>
            <a:endParaRPr lang="ru-RU" sz="1500" b="0" i="1">
              <a:solidFill>
                <a:srgbClr val="FFFFFF"/>
              </a:solidFill>
              <a:latin typeface="Arial" charset="0"/>
              <a:cs typeface="DejaVu Sans"/>
            </a:endParaRPr>
          </a:p>
          <a:p>
            <a:endParaRPr lang="ru-RU" sz="1500" b="0" i="1">
              <a:solidFill>
                <a:srgbClr val="FFFFFF"/>
              </a:solidFill>
              <a:latin typeface="Arial" charset="0"/>
              <a:cs typeface="DejaVu Sans"/>
            </a:endParaRPr>
          </a:p>
          <a:p>
            <a:r>
              <a:rPr lang="ru-RU" sz="1500" b="0" i="1">
                <a:solidFill>
                  <a:srgbClr val="FFFFFF"/>
                </a:solidFill>
                <a:cs typeface="DejaVu Sans"/>
              </a:rPr>
              <a:t>Облыстық бюджеттен аудандық </a:t>
            </a:r>
          </a:p>
          <a:p>
            <a:r>
              <a:rPr lang="ru-RU" sz="1500" b="0" i="1">
                <a:solidFill>
                  <a:srgbClr val="FFFFFF"/>
                </a:solidFill>
                <a:cs typeface="DejaVu Sans"/>
              </a:rPr>
              <a:t>және облыстық маңызы бар </a:t>
            </a:r>
          </a:p>
          <a:p>
            <a:r>
              <a:rPr lang="ru-RU" sz="1500" b="0" i="1">
                <a:solidFill>
                  <a:srgbClr val="FFFFFF"/>
                </a:solidFill>
                <a:cs typeface="DejaVu Sans"/>
              </a:rPr>
              <a:t>қалалардың бюджеттеріне</a:t>
            </a:r>
          </a:p>
          <a:p>
            <a:r>
              <a:rPr lang="ru-RU" sz="1500" b="0" i="1">
                <a:solidFill>
                  <a:srgbClr val="FFFFFF"/>
                </a:solidFill>
                <a:cs typeface="DejaVu Sans"/>
              </a:rPr>
              <a:t> берілетін бюджеттік субвенция-</a:t>
            </a:r>
          </a:p>
          <a:p>
            <a:r>
              <a:rPr lang="ru-RU" sz="1500" b="0" i="1">
                <a:solidFill>
                  <a:srgbClr val="FFFFFF"/>
                </a:solidFill>
                <a:cs typeface="DejaVu Sans"/>
              </a:rPr>
              <a:t>лардың көлемі  Алматы облыстық </a:t>
            </a:r>
          </a:p>
          <a:p>
            <a:r>
              <a:rPr lang="ru-RU" sz="1500" b="0" i="1">
                <a:solidFill>
                  <a:srgbClr val="FFFFFF"/>
                </a:solidFill>
                <a:cs typeface="DejaVu Sans"/>
              </a:rPr>
              <a:t>мәслихатының 2019 жылғы 13 жел-</a:t>
            </a:r>
          </a:p>
          <a:p>
            <a:r>
              <a:rPr lang="ru-RU" sz="1500" b="0" i="1">
                <a:solidFill>
                  <a:srgbClr val="FFFFFF"/>
                </a:solidFill>
                <a:cs typeface="DejaVu Sans"/>
              </a:rPr>
              <a:t>тоқсандағы "2020-2022 жылдарға </a:t>
            </a:r>
          </a:p>
          <a:p>
            <a:r>
              <a:rPr lang="ru-RU" sz="1500" b="0" i="1">
                <a:solidFill>
                  <a:srgbClr val="FFFFFF"/>
                </a:solidFill>
                <a:cs typeface="DejaVu Sans"/>
              </a:rPr>
              <a:t>арналған  облыстық және аудандық,</a:t>
            </a:r>
          </a:p>
          <a:p>
            <a:r>
              <a:rPr lang="ru-RU" sz="1500" b="0" i="1">
                <a:solidFill>
                  <a:srgbClr val="FFFFFF"/>
                </a:solidFill>
                <a:cs typeface="DejaVu Sans"/>
              </a:rPr>
              <a:t>облыстық маңызы бар қалалар</a:t>
            </a:r>
          </a:p>
          <a:p>
            <a:r>
              <a:rPr lang="ru-RU" sz="1500" b="0" i="1">
                <a:solidFill>
                  <a:srgbClr val="FFFFFF"/>
                </a:solidFill>
                <a:cs typeface="DejaVu Sans"/>
              </a:rPr>
              <a:t>арасындағы жалпы сипаттағы</a:t>
            </a:r>
          </a:p>
          <a:p>
            <a:r>
              <a:rPr lang="ru-RU" sz="1500" b="0" i="1">
                <a:solidFill>
                  <a:srgbClr val="FFFFFF"/>
                </a:solidFill>
                <a:cs typeface="DejaVu Sans"/>
              </a:rPr>
              <a:t>трансферттердің көлемі туралы" </a:t>
            </a:r>
          </a:p>
          <a:p>
            <a:r>
              <a:rPr lang="ru-RU" sz="1500" b="0" i="1">
                <a:solidFill>
                  <a:srgbClr val="FFFFFF"/>
                </a:solidFill>
                <a:cs typeface="DejaVu Sans"/>
              </a:rPr>
              <a:t>№55-283 шешімімен бекітілген.</a:t>
            </a:r>
          </a:p>
        </p:txBody>
      </p:sp>
      <p:graphicFrame>
        <p:nvGraphicFramePr>
          <p:cNvPr id="35953" name="Group 113"/>
          <p:cNvGraphicFramePr>
            <a:graphicFrameLocks noGrp="1"/>
          </p:cNvGraphicFramePr>
          <p:nvPr/>
        </p:nvGraphicFramePr>
        <p:xfrm>
          <a:off x="3635375" y="260350"/>
          <a:ext cx="5256213" cy="6192838"/>
        </p:xfrm>
        <a:graphic>
          <a:graphicData uri="http://schemas.openxmlformats.org/drawingml/2006/table">
            <a:tbl>
              <a:tblPr/>
              <a:tblGrid>
                <a:gridCol w="2159000"/>
                <a:gridCol w="1081088"/>
                <a:gridCol w="1008062"/>
                <a:gridCol w="1008063"/>
              </a:tblGrid>
              <a:tr h="315913">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400" b="1" i="1" u="none" strike="noStrike" cap="none" normalizeH="0" baseline="0" smtClean="0">
                          <a:ln>
                            <a:noFill/>
                          </a:ln>
                          <a:solidFill>
                            <a:schemeClr val="tx1"/>
                          </a:solidFill>
                          <a:effectLst/>
                          <a:latin typeface="Times New Roman" pitchFamily="18" charset="0"/>
                          <a:ea typeface="DejaVu Sans"/>
                          <a:cs typeface="DejaVu Sans"/>
                        </a:rPr>
                        <a:t>Субвенциялар</a:t>
                      </a:r>
                      <a:endParaRPr kumimoji="0" lang="ru-RU" sz="1400" b="0" i="1"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200" b="1" i="0" u="none" strike="noStrike" cap="none" normalizeH="0" baseline="0" smtClean="0">
                          <a:ln>
                            <a:noFill/>
                          </a:ln>
                          <a:solidFill>
                            <a:schemeClr val="tx1"/>
                          </a:solidFill>
                          <a:effectLst/>
                          <a:latin typeface="Arial" charset="0"/>
                          <a:ea typeface="DejaVu Sans"/>
                          <a:cs typeface="DejaVu Sans"/>
                        </a:rPr>
                        <a:t>2020 ж.</a:t>
                      </a:r>
                      <a:endParaRPr kumimoji="0" lang="ru-RU" sz="12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200" b="1" i="0" u="none" strike="noStrike" cap="none" normalizeH="0" baseline="0" smtClean="0">
                          <a:ln>
                            <a:noFill/>
                          </a:ln>
                          <a:solidFill>
                            <a:schemeClr val="tx1"/>
                          </a:solidFill>
                          <a:effectLst/>
                          <a:latin typeface="Arial" charset="0"/>
                          <a:ea typeface="DejaVu Sans"/>
                          <a:cs typeface="DejaVu Sans"/>
                        </a:rPr>
                        <a:t>2021 ж.</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200" b="1" i="0" u="none" strike="noStrike" cap="none" normalizeH="0" baseline="0" smtClean="0">
                          <a:ln>
                            <a:noFill/>
                          </a:ln>
                          <a:solidFill>
                            <a:schemeClr val="tx1"/>
                          </a:solidFill>
                          <a:effectLst/>
                          <a:latin typeface="Arial" charset="0"/>
                          <a:ea typeface="DejaVu Sans"/>
                          <a:cs typeface="DejaVu Sans"/>
                        </a:rPr>
                        <a:t>2022 ж.</a:t>
                      </a:r>
                      <a:endParaRPr kumimoji="0" lang="ru-RU" sz="12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400" b="1" i="1" u="none" strike="noStrike" cap="none" normalizeH="0" baseline="0" smtClean="0">
                          <a:ln>
                            <a:noFill/>
                          </a:ln>
                          <a:solidFill>
                            <a:schemeClr val="tx1"/>
                          </a:solidFill>
                          <a:effectLst/>
                          <a:latin typeface="Arial" charset="0"/>
                          <a:ea typeface="DejaVu Sans"/>
                          <a:cs typeface="DejaVu Sans"/>
                        </a:rPr>
                        <a:t>Жиыны,оның ішінде</a:t>
                      </a:r>
                      <a:r>
                        <a:rPr kumimoji="0" lang="ru-RU" sz="1400" b="0" i="1" u="none" strike="noStrike" cap="none" normalizeH="0" baseline="0" smtClean="0">
                          <a:ln>
                            <a:noFill/>
                          </a:ln>
                          <a:solidFill>
                            <a:schemeClr val="tx1"/>
                          </a:solidFill>
                          <a:effectLst/>
                          <a:latin typeface="Arial" charset="0"/>
                          <a:ea typeface="DejaVu Sans"/>
                          <a:cs typeface="DejaVu Sans"/>
                        </a:rPr>
                        <a:t>:</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200" b="1" i="0" u="none" strike="noStrike" cap="none" normalizeH="0" baseline="0" smtClean="0">
                          <a:ln>
                            <a:noFill/>
                          </a:ln>
                          <a:solidFill>
                            <a:schemeClr val="tx1"/>
                          </a:solidFill>
                          <a:effectLst/>
                          <a:latin typeface="Arial" charset="0"/>
                          <a:ea typeface="DejaVu Sans"/>
                          <a:cs typeface="DejaVu Sans"/>
                        </a:rPr>
                        <a:t>110 686 334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200" b="1" i="0" u="none" strike="noStrike" cap="none" normalizeH="0" baseline="0" smtClean="0">
                          <a:ln>
                            <a:noFill/>
                          </a:ln>
                          <a:solidFill>
                            <a:schemeClr val="tx1"/>
                          </a:solidFill>
                          <a:effectLst/>
                          <a:latin typeface="Arial" charset="0"/>
                          <a:ea typeface="DejaVu Sans"/>
                          <a:cs typeface="DejaVu Sans"/>
                        </a:rPr>
                        <a:t>97 944 109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
                          <a:schemeClr val="bg2"/>
                        </a:buClr>
                        <a:buSzPct val="75000"/>
                        <a:buFontTx/>
                        <a:buNone/>
                        <a:tabLst/>
                      </a:pPr>
                      <a:r>
                        <a:rPr kumimoji="0" lang="ru-RU" sz="1200" b="1" i="0" u="none" strike="noStrike" cap="none" normalizeH="0" baseline="0" smtClean="0">
                          <a:ln>
                            <a:noFill/>
                          </a:ln>
                          <a:solidFill>
                            <a:schemeClr val="tx1"/>
                          </a:solidFill>
                          <a:effectLst/>
                          <a:latin typeface="Arial" charset="0"/>
                          <a:ea typeface="DejaVu Sans"/>
                          <a:cs typeface="DejaVu Sans"/>
                        </a:rPr>
                        <a:t>95 802 369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Ақсу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5 292 961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5 451 563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5 606 048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Алакөл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5 906 281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5 679 695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4 945 693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Балқаш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4 430 861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4 825 603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4 259 415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33375">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Еңбекшіқазақ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10 716 585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10 029 731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9 556 136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Ескелді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4 730 008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4 756 066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4 872 537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Жамбыл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7 749 129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6 845 277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6 814 805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Қаратал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3 909 777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3 745 603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4 124 372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Кеген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4 475 891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4 174 220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4 012 858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Кербұлақ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7 510 346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6 850 055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6 421 048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Көксу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4 445 188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4 855 891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4 798 363</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Панфилов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5 832 379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5 826 461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5 649 766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Райымбек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4 958 987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4 246 085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4 342 317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Сарқан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4 412 249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4 906 720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4 698 177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Талғар аудан</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8 329 720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5 003 520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4 179 912</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Ұйғыр ауданы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5 093 504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4 743 278</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4 914 391</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kk-KZ" sz="1300" b="0" i="0" u="none" strike="noStrike" cap="none" normalizeH="0" baseline="0" smtClean="0">
                          <a:ln>
                            <a:noFill/>
                          </a:ln>
                          <a:solidFill>
                            <a:schemeClr val="tx1"/>
                          </a:solidFill>
                          <a:effectLst/>
                          <a:latin typeface="Arial" charset="0"/>
                          <a:ea typeface="DejaVu Sans"/>
                          <a:cs typeface="DejaVu Sans"/>
                        </a:rPr>
                        <a:t>Қаршағай қаласы</a:t>
                      </a:r>
                      <a:endParaRPr kumimoji="0" lang="ru-RU" sz="13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2 529 694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2 285 996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2 677 135</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48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Талдықорған қаласы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17 634 494</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11 794 886</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11 978 859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06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Tx/>
                        <a:buNone/>
                        <a:tabLst/>
                      </a:pPr>
                      <a:r>
                        <a:rPr kumimoji="0" lang="ru-RU" sz="1300" b="0" i="0" u="none" strike="noStrike" cap="none" normalizeH="0" baseline="0" smtClean="0">
                          <a:ln>
                            <a:noFill/>
                          </a:ln>
                          <a:solidFill>
                            <a:schemeClr val="tx1"/>
                          </a:solidFill>
                          <a:effectLst/>
                          <a:latin typeface="Arial" charset="0"/>
                          <a:ea typeface="DejaVu Sans"/>
                          <a:cs typeface="DejaVu Sans"/>
                        </a:rPr>
                        <a:t>Текелі қаласы</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2 728 280</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1 956 459</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Tx/>
                        <a:buNone/>
                        <a:tabLst/>
                      </a:pPr>
                      <a:r>
                        <a:rPr kumimoji="0" lang="ru-RU" sz="1200" b="0" i="0" u="none" strike="noStrike" cap="none" normalizeH="0" baseline="0" smtClean="0">
                          <a:ln>
                            <a:noFill/>
                          </a:ln>
                          <a:solidFill>
                            <a:schemeClr val="tx1"/>
                          </a:solidFill>
                          <a:effectLst/>
                          <a:latin typeface="Arial" charset="0"/>
                          <a:ea typeface="DejaVu Sans"/>
                          <a:cs typeface="DejaVu Sans"/>
                        </a:rPr>
                        <a:t>1 950 537</a:t>
                      </a: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6923" name="Group 59"/>
          <p:cNvGraphicFramePr>
            <a:graphicFrameLocks noGrp="1"/>
          </p:cNvGraphicFramePr>
          <p:nvPr/>
        </p:nvGraphicFramePr>
        <p:xfrm>
          <a:off x="0" y="1196975"/>
          <a:ext cx="9144000" cy="4598988"/>
        </p:xfrm>
        <a:graphic>
          <a:graphicData uri="http://schemas.openxmlformats.org/drawingml/2006/table">
            <a:tbl>
              <a:tblPr/>
              <a:tblGrid>
                <a:gridCol w="4549775"/>
                <a:gridCol w="1535113"/>
                <a:gridCol w="1533525"/>
                <a:gridCol w="1525587"/>
              </a:tblGrid>
              <a:tr h="320675">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20675">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280988">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665163">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Жергілікті атқарушы органның ішкі қарыздары бойынша  борышын өтеу</a:t>
                      </a:r>
                      <a:r>
                        <a:rPr kumimoji="0" lang="ru-RU" sz="1500" b="0" i="1"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2 805 006,0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61950">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(төлемдер саны)</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006475">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Жергілікті атқарушы органның ішкі қарыздары мемлекеттік эмиссиялық бағалы қағаздар бойынша  негізгі борышын аудару бойынша төлем шоттар қалыптастыру</a:t>
                      </a:r>
                      <a:r>
                        <a:rPr kumimoji="0" lang="ru-RU" sz="1500" b="0" i="1"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2</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122238">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2238">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Мемлекеттік эмиссиялық бағалы қағаздарды орналастыру талаптарына сәйкес  облыстың жергілікті атқарушы органының негізгі борышты өтеу бойынша қаржылық міндеттемелерін орындау</a:t>
                      </a:r>
                      <a:r>
                        <a:rPr kumimoji="0" lang="kk-KZ" sz="1500" b="0" i="0" u="none" strike="noStrike" cap="none" normalizeH="0" baseline="0" smtClean="0">
                          <a:ln>
                            <a:noFill/>
                          </a:ln>
                          <a:solidFill>
                            <a:schemeClr val="tx1"/>
                          </a:solidFill>
                          <a:effectLst/>
                          <a:latin typeface="Arial" charset="0"/>
                          <a:cs typeface="Arial" charset="0"/>
                        </a:rPr>
                        <a:t> </a:t>
                      </a:r>
                      <a:endParaRPr kumimoji="0" lang="ru-RU" sz="1500" b="0" i="0" u="none" strike="noStrike" cap="none" normalizeH="0" baseline="0" smtClean="0">
                        <a:ln>
                          <a:noFill/>
                        </a:ln>
                        <a:solidFill>
                          <a:schemeClr val="tx1"/>
                        </a:solidFill>
                        <a:effectLst/>
                        <a:latin typeface="Arial" charset="0"/>
                        <a:cs typeface="Arial"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6913" name="Rectangle 687"/>
          <p:cNvSpPr>
            <a:spLocks noChangeArrowheads="1"/>
          </p:cNvSpPr>
          <p:nvPr/>
        </p:nvSpPr>
        <p:spPr bwMode="auto">
          <a:xfrm>
            <a:off x="0" y="0"/>
            <a:ext cx="9144000" cy="836613"/>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2000">
                <a:solidFill>
                  <a:srgbClr val="FFFFFF"/>
                </a:solidFill>
                <a:latin typeface="Arial" charset="0"/>
                <a:cs typeface="DejaVu Sans"/>
              </a:rPr>
              <a:t> </a:t>
            </a:r>
            <a:r>
              <a:rPr lang="ru-RU" sz="2000">
                <a:solidFill>
                  <a:srgbClr val="FFFFFF"/>
                </a:solidFill>
                <a:cs typeface="DejaVu Sans"/>
              </a:rPr>
              <a:t>БЮДЖЕТТІК БАҒДАРЛАМА</a:t>
            </a:r>
            <a:r>
              <a:rPr lang="ru-RU" sz="2000">
                <a:cs typeface="DejaVu Sans"/>
              </a:rPr>
              <a:t> </a:t>
            </a: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u="sng">
                <a:solidFill>
                  <a:srgbClr val="FFFFFF"/>
                </a:solidFill>
                <a:latin typeface="Arial" charset="0"/>
                <a:cs typeface="DejaVu Sans"/>
              </a:rPr>
              <a:t>257 008 </a:t>
            </a:r>
            <a:r>
              <a:rPr lang="kk-KZ" sz="1800" u="sng">
                <a:solidFill>
                  <a:srgbClr val="FFFFFF"/>
                </a:solidFill>
                <a:cs typeface="DejaVu Sans"/>
              </a:rPr>
              <a:t>«Жергілікті атқарушы органның  борышын өтеу»</a:t>
            </a:r>
            <a:r>
              <a:rPr lang="ru-RU" sz="1800" u="sng">
                <a:solidFill>
                  <a:srgbClr val="FFFFFF"/>
                </a:solidFill>
                <a:latin typeface="Arial" charset="0"/>
                <a:cs typeface="DejaVu Sans"/>
              </a:rPr>
              <a:t> </a:t>
            </a:r>
            <a:br>
              <a:rPr lang="ru-RU" sz="1800" u="sng">
                <a:solidFill>
                  <a:srgbClr val="FFFFFF"/>
                </a:solidFill>
                <a:latin typeface="Arial" charset="0"/>
                <a:cs typeface="DejaVu Sans"/>
              </a:rPr>
            </a:br>
            <a:endParaRPr lang="ru-RU" sz="1800" u="sng">
              <a:solidFill>
                <a:srgbClr val="FFFFFF"/>
              </a:solidFill>
              <a:latin typeface="Arial" charset="0"/>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929" name="Group 41"/>
          <p:cNvGraphicFramePr>
            <a:graphicFrameLocks noGrp="1"/>
          </p:cNvGraphicFramePr>
          <p:nvPr/>
        </p:nvGraphicFramePr>
        <p:xfrm>
          <a:off x="0" y="1052513"/>
          <a:ext cx="9144000" cy="1524000"/>
        </p:xfrm>
        <a:graphic>
          <a:graphicData uri="http://schemas.openxmlformats.org/drawingml/2006/table">
            <a:tbl>
              <a:tblPr/>
              <a:tblGrid>
                <a:gridCol w="4549775"/>
                <a:gridCol w="1535113"/>
                <a:gridCol w="1533525"/>
                <a:gridCol w="1525587"/>
              </a:tblGrid>
              <a:tr h="276225">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290513">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280988">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538163">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500" b="1" i="0" u="none" strike="noStrike" cap="none" normalizeH="0" baseline="0" smtClean="0">
                          <a:ln>
                            <a:noFill/>
                          </a:ln>
                          <a:solidFill>
                            <a:schemeClr val="tx1"/>
                          </a:solidFill>
                          <a:effectLst/>
                          <a:latin typeface="Arial" charset="0"/>
                          <a:cs typeface="Arial" charset="0"/>
                        </a:rPr>
                        <a:t>Облыстық жергілікті атқарушы органының резерві</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651 797,0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708 349,0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708 349,0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7917" name="Rectangle 687"/>
          <p:cNvSpPr>
            <a:spLocks noChangeArrowheads="1"/>
          </p:cNvSpPr>
          <p:nvPr/>
        </p:nvSpPr>
        <p:spPr bwMode="auto">
          <a:xfrm>
            <a:off x="0" y="0"/>
            <a:ext cx="9144000" cy="692150"/>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a:solidFill>
                  <a:srgbClr val="FFFFFF"/>
                </a:solidFill>
                <a:latin typeface="Arial" charset="0"/>
                <a:cs typeface="DejaVu Sans"/>
              </a:rPr>
              <a:t>БЮДЖЕТТІК БАҒДАРЛАМА </a:t>
            </a:r>
            <a:br>
              <a:rPr lang="ru-RU" sz="1800">
                <a:solidFill>
                  <a:srgbClr val="FFFFFF"/>
                </a:solidFill>
                <a:latin typeface="Arial" charset="0"/>
                <a:cs typeface="DejaVu Sans"/>
              </a:rPr>
            </a:br>
            <a:r>
              <a:rPr lang="ru-RU" sz="1800" u="sng">
                <a:solidFill>
                  <a:srgbClr val="FFFFFF"/>
                </a:solidFill>
                <a:latin typeface="Arial" charset="0"/>
                <a:cs typeface="DejaVu Sans"/>
              </a:rPr>
              <a:t>257 012 </a:t>
            </a:r>
            <a:r>
              <a:rPr lang="kk-KZ" sz="1800" u="sng">
                <a:solidFill>
                  <a:srgbClr val="FFFFFF"/>
                </a:solidFill>
                <a:latin typeface="Arial" charset="0"/>
                <a:cs typeface="DejaVu Sans"/>
              </a:rPr>
              <a:t>«</a:t>
            </a:r>
            <a:r>
              <a:rPr lang="ru-RU" sz="1800" u="sng">
                <a:solidFill>
                  <a:srgbClr val="FFFFFF"/>
                </a:solidFill>
                <a:latin typeface="Arial" charset="0"/>
                <a:cs typeface="DejaVu Sans"/>
              </a:rPr>
              <a:t>Облыстық жергілікті атқарушы органының резерві</a:t>
            </a:r>
            <a:r>
              <a:rPr lang="kk-KZ" sz="1800" u="sng">
                <a:solidFill>
                  <a:srgbClr val="FFFFFF"/>
                </a:solidFill>
                <a:latin typeface="Arial" charset="0"/>
                <a:cs typeface="DejaVu Sans"/>
              </a:rPr>
              <a:t>» </a:t>
            </a:r>
            <a:r>
              <a:rPr lang="ru-RU" sz="1800" u="sng">
                <a:solidFill>
                  <a:srgbClr val="FFFFFF"/>
                </a:solidFill>
                <a:latin typeface="Arial" charset="0"/>
                <a:cs typeface="DejaVu Sans"/>
              </a:rPr>
              <a:t>  </a:t>
            </a:r>
            <a:r>
              <a:rPr lang="ru-RU" sz="2000" u="sng">
                <a:solidFill>
                  <a:srgbClr val="FFFFFF"/>
                </a:solidFill>
                <a:latin typeface="Arial" charset="0"/>
                <a:cs typeface="DejaVu Sans"/>
              </a:rPr>
              <a:t/>
            </a:r>
            <a:br>
              <a:rPr lang="ru-RU" sz="2000" u="sng">
                <a:solidFill>
                  <a:srgbClr val="FFFFFF"/>
                </a:solidFill>
                <a:latin typeface="Arial" charset="0"/>
                <a:cs typeface="DejaVu Sans"/>
              </a:rPr>
            </a:br>
            <a:endParaRPr lang="ru-RU" sz="2000" u="sng">
              <a:solidFill>
                <a:srgbClr val="FFFFFF"/>
              </a:solidFill>
              <a:latin typeface="Arial" charset="0"/>
              <a:cs typeface="DejaVu Sans"/>
            </a:endParaRPr>
          </a:p>
        </p:txBody>
      </p:sp>
      <p:sp>
        <p:nvSpPr>
          <p:cNvPr id="31782" name="Documents"/>
          <p:cNvSpPr>
            <a:spLocks noEditPoints="1" noChangeArrowheads="1"/>
          </p:cNvSpPr>
          <p:nvPr/>
        </p:nvSpPr>
        <p:spPr bwMode="auto">
          <a:xfrm>
            <a:off x="5795963" y="3500438"/>
            <a:ext cx="3024187" cy="3141662"/>
          </a:xfrm>
          <a:custGeom>
            <a:avLst/>
            <a:gdLst>
              <a:gd name="T0" fmla="*/ 0 w 21600"/>
              <a:gd name="T1" fmla="*/ 2800 h 21600"/>
              <a:gd name="T2" fmla="*/ 3468 w 21600"/>
              <a:gd name="T3" fmla="*/ 0 h 21600"/>
              <a:gd name="T4" fmla="*/ 21653 w 21600"/>
              <a:gd name="T5" fmla="*/ 18828 h 21600"/>
              <a:gd name="T6" fmla="*/ 19954 w 21600"/>
              <a:gd name="T7" fmla="*/ 20214 h 21600"/>
              <a:gd name="T8" fmla="*/ 18256 w 21600"/>
              <a:gd name="T9" fmla="*/ 21628 h 21600"/>
              <a:gd name="T10" fmla="*/ 19954 w 21600"/>
              <a:gd name="T11" fmla="*/ 1428 h 21600"/>
              <a:gd name="T12" fmla="*/ 18256 w 21600"/>
              <a:gd name="T13" fmla="*/ 2800 h 21600"/>
              <a:gd name="T14" fmla="*/ 1645 w 21600"/>
              <a:gd name="T15" fmla="*/ 1428 h 21600"/>
              <a:gd name="T16" fmla="*/ 21600 w 21600"/>
              <a:gd name="T17" fmla="*/ 0 h 21600"/>
              <a:gd name="T18" fmla="*/ 10800 w 21600"/>
              <a:gd name="T19" fmla="*/ 0 h 21600"/>
              <a:gd name="T20" fmla="*/ 0 w 21600"/>
              <a:gd name="T21" fmla="*/ 10800 h 21600"/>
              <a:gd name="T22" fmla="*/ 21600 w 21600"/>
              <a:gd name="T23" fmla="*/ 10800 h 21600"/>
              <a:gd name="T24" fmla="*/ 1645 w 21600"/>
              <a:gd name="T25" fmla="*/ 4171 h 21600"/>
              <a:gd name="T26" fmla="*/ 16522 w 21600"/>
              <a:gd name="T27" fmla="*/ 17314 h 216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T24" t="T25" r="T26" b="T27"/>
            <a:pathLst>
              <a:path w="21600" h="21600" extrusionOk="0">
                <a:moveTo>
                  <a:pt x="0" y="18014"/>
                </a:moveTo>
                <a:lnTo>
                  <a:pt x="0" y="2800"/>
                </a:lnTo>
                <a:lnTo>
                  <a:pt x="1645" y="2800"/>
                </a:lnTo>
                <a:lnTo>
                  <a:pt x="1645" y="1428"/>
                </a:lnTo>
                <a:lnTo>
                  <a:pt x="3468" y="1428"/>
                </a:lnTo>
                <a:lnTo>
                  <a:pt x="3468" y="0"/>
                </a:lnTo>
                <a:lnTo>
                  <a:pt x="21653" y="0"/>
                </a:lnTo>
                <a:lnTo>
                  <a:pt x="21653" y="18828"/>
                </a:lnTo>
                <a:lnTo>
                  <a:pt x="19954" y="18828"/>
                </a:lnTo>
                <a:lnTo>
                  <a:pt x="19954" y="20214"/>
                </a:lnTo>
                <a:lnTo>
                  <a:pt x="18256" y="20214"/>
                </a:lnTo>
                <a:lnTo>
                  <a:pt x="18256" y="21600"/>
                </a:lnTo>
                <a:lnTo>
                  <a:pt x="4434" y="21600"/>
                </a:lnTo>
                <a:lnTo>
                  <a:pt x="0" y="18014"/>
                </a:lnTo>
                <a:close/>
              </a:path>
              <a:path w="21600" h="21600" extrusionOk="0">
                <a:moveTo>
                  <a:pt x="3486" y="1428"/>
                </a:moveTo>
                <a:lnTo>
                  <a:pt x="19954" y="1428"/>
                </a:lnTo>
                <a:lnTo>
                  <a:pt x="19954" y="20214"/>
                </a:lnTo>
                <a:lnTo>
                  <a:pt x="18256" y="20214"/>
                </a:lnTo>
                <a:lnTo>
                  <a:pt x="18256" y="2800"/>
                </a:lnTo>
                <a:lnTo>
                  <a:pt x="1645" y="2800"/>
                </a:lnTo>
                <a:lnTo>
                  <a:pt x="1645" y="1428"/>
                </a:lnTo>
                <a:lnTo>
                  <a:pt x="3486" y="1428"/>
                </a:lnTo>
                <a:close/>
              </a:path>
              <a:path w="21600" h="21600" extrusionOk="0">
                <a:moveTo>
                  <a:pt x="0" y="18014"/>
                </a:moveTo>
                <a:lnTo>
                  <a:pt x="4434" y="18000"/>
                </a:lnTo>
                <a:lnTo>
                  <a:pt x="4434" y="21600"/>
                </a:lnTo>
                <a:lnTo>
                  <a:pt x="0" y="18014"/>
                </a:lnTo>
                <a:close/>
              </a:path>
            </a:pathLst>
          </a:custGeom>
          <a:solidFill>
            <a:schemeClr val="tx2"/>
          </a:solidFill>
          <a:ln w="9525">
            <a:solidFill>
              <a:srgbClr val="0000FF"/>
            </a:solidFill>
            <a:miter lim="800000"/>
            <a:headEnd/>
            <a:tailEnd/>
          </a:ln>
          <a:effectLst>
            <a:outerShdw dist="107763" dir="2700000" algn="ctr" rotWithShape="0">
              <a:srgbClr val="808080"/>
            </a:outerShdw>
          </a:effectLst>
        </p:spPr>
        <p:txBody>
          <a:bodyPr/>
          <a:lstStyle/>
          <a:p>
            <a:pPr algn="ctr">
              <a:defRPr/>
            </a:pPr>
            <a:r>
              <a:rPr lang="ru-RU" sz="1500" b="0">
                <a:solidFill>
                  <a:srgbClr val="FFFFFF"/>
                </a:solidFill>
              </a:rPr>
              <a:t>Облыстың жергілікті атқарушы органының резервінен ақша бөлу  облыс әкімдігінің қаулысымен жүзеге асырылады</a:t>
            </a:r>
            <a:endParaRPr lang="ru-RU" sz="1500" b="0">
              <a:solidFill>
                <a:srgbClr val="FFFFFF"/>
              </a:solidFill>
              <a:latin typeface="Arial" charset="0"/>
              <a:cs typeface="DejaVu Sans"/>
            </a:endParaRPr>
          </a:p>
          <a:p>
            <a:pPr algn="ctr">
              <a:defRPr/>
            </a:pPr>
            <a:endParaRPr lang="ru-RU" sz="1500" b="0">
              <a:solidFill>
                <a:srgbClr val="FFFFFF"/>
              </a:solidFill>
              <a:latin typeface="Arial" charset="0"/>
              <a:cs typeface="DejaVu Sans"/>
            </a:endParaRPr>
          </a:p>
        </p:txBody>
      </p:sp>
      <p:graphicFrame>
        <p:nvGraphicFramePr>
          <p:cNvPr id="37934" name="Group 46"/>
          <p:cNvGraphicFramePr>
            <a:graphicFrameLocks noGrp="1"/>
          </p:cNvGraphicFramePr>
          <p:nvPr/>
        </p:nvGraphicFramePr>
        <p:xfrm>
          <a:off x="0" y="2565400"/>
          <a:ext cx="9144000" cy="719138"/>
        </p:xfrm>
        <a:graphic>
          <a:graphicData uri="http://schemas.openxmlformats.org/drawingml/2006/table">
            <a:tbl>
              <a:tblPr/>
              <a:tblGrid>
                <a:gridCol w="9144000"/>
              </a:tblGrid>
              <a:tr h="719138">
                <a:tc>
                  <a:txBody>
                    <a:bodyPr/>
                    <a:lstStyle/>
                    <a:p>
                      <a:pPr marL="90488" marR="0" lvl="0" indent="0" algn="ctr" defTabSz="914400" rtl="0" eaLnBrk="0" fontAlgn="base" latinLnBrk="0" hangingPunct="0">
                        <a:lnSpc>
                          <a:spcPct val="80000"/>
                        </a:lnSpc>
                        <a:spcBef>
                          <a:spcPct val="20000"/>
                        </a:spcBef>
                        <a:spcAft>
                          <a:spcPct val="0"/>
                        </a:spcAft>
                        <a:buClr>
                          <a:schemeClr val="bg2"/>
                        </a:buClr>
                        <a:buSzPct val="75000"/>
                        <a:buFont typeface="Wingdings" pitchFamily="2" charset="2"/>
                        <a:buNone/>
                        <a:tabLst/>
                      </a:pPr>
                      <a:r>
                        <a:rPr kumimoji="0" lang="ru-RU" sz="1500" b="1" i="1" u="none" strike="noStrike" cap="none" normalizeH="0" baseline="0" smtClean="0">
                          <a:ln>
                            <a:noFill/>
                          </a:ln>
                          <a:solidFill>
                            <a:srgbClr val="FFFFFF"/>
                          </a:solidFill>
                          <a:effectLst/>
                          <a:latin typeface="Arial" charset="0"/>
                          <a:cs typeface="Arial" charset="0"/>
                        </a:rPr>
                        <a:t>Тікелей және түпкілікті нәтижелер бөлінетін бюджеттік бағдарламалар есебінен қаражат  алатын бюджеттік бағдарламалар әкімшісінің бюджеттік бағдарламасында көрсетіледі</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bl>
          </a:graphicData>
        </a:graphic>
      </p:graphicFrame>
      <p:sp>
        <p:nvSpPr>
          <p:cNvPr id="37925" name="Rectangle 44"/>
          <p:cNvSpPr>
            <a:spLocks noChangeArrowheads="1"/>
          </p:cNvSpPr>
          <p:nvPr/>
        </p:nvSpPr>
        <p:spPr bwMode="auto">
          <a:xfrm>
            <a:off x="250825" y="3933825"/>
            <a:ext cx="5113338" cy="1803400"/>
          </a:xfrm>
          <a:prstGeom prst="rect">
            <a:avLst/>
          </a:prstGeom>
          <a:noFill/>
          <a:ln w="9525">
            <a:noFill/>
            <a:miter lim="800000"/>
            <a:headEnd/>
            <a:tailEnd/>
          </a:ln>
        </p:spPr>
        <p:txBody>
          <a:bodyPr>
            <a:spAutoFit/>
          </a:bodyPr>
          <a:lstStyle/>
          <a:p>
            <a:r>
              <a:rPr lang="ru-RU" sz="1600" b="0">
                <a:cs typeface="DejaVu Sans"/>
              </a:rPr>
              <a:t>Облыстың жергілікті атқарушы органының резерві облыстың қаржы басқармасының бюджеттік бағдарламалары құрамында бекітіледі және ағымдағы қаржы жылы ішінде ҚР Үкіметінің  және.жергілікті атқарушы органдардың</a:t>
            </a:r>
          </a:p>
          <a:p>
            <a:r>
              <a:rPr lang="ru-RU" sz="1600" b="0">
                <a:cs typeface="DejaVu Sans"/>
              </a:rPr>
              <a:t>резервтерін пайдалану ережесіне сәйкес бюджеттік бағдарламалар әкімшілеріне бөлінеді</a:t>
            </a: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87" name="Group 51"/>
          <p:cNvGraphicFramePr>
            <a:graphicFrameLocks noGrp="1"/>
          </p:cNvGraphicFramePr>
          <p:nvPr/>
        </p:nvGraphicFramePr>
        <p:xfrm>
          <a:off x="0" y="1268413"/>
          <a:ext cx="9144000" cy="4352925"/>
        </p:xfrm>
        <a:graphic>
          <a:graphicData uri="http://schemas.openxmlformats.org/drawingml/2006/table">
            <a:tbl>
              <a:tblPr/>
              <a:tblGrid>
                <a:gridCol w="4549775"/>
                <a:gridCol w="1535113"/>
                <a:gridCol w="1533525"/>
                <a:gridCol w="1525587"/>
              </a:tblGrid>
              <a:tr h="320675">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27025">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280988">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320675">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ea typeface="DejaVu Sans"/>
                          <a:cs typeface="DejaVu Sans"/>
                        </a:rPr>
                        <a:t>Бюджеттік кредиттер бойынша жоғары тұрған бюджет алдындағы борыш</a:t>
                      </a:r>
                      <a:r>
                        <a:rPr kumimoji="0" lang="ru-RU" sz="1500" b="0" i="0" u="none" strike="noStrike" cap="none" normalizeH="0" baseline="0" smtClean="0">
                          <a:ln>
                            <a:noFill/>
                          </a:ln>
                          <a:solidFill>
                            <a:schemeClr val="tx1"/>
                          </a:solidFill>
                          <a:effectLst/>
                          <a:latin typeface="Arial" charset="0"/>
                          <a:ea typeface="DejaVu Sans"/>
                          <a:cs typeface="DejaVu Sans"/>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6 051</a:t>
                      </a:r>
                      <a:r>
                        <a:rPr kumimoji="0" lang="kk-KZ" sz="1600" b="0" i="1" u="none" strike="noStrike" cap="none" normalizeH="0" baseline="0" smtClean="0">
                          <a:ln>
                            <a:noFill/>
                          </a:ln>
                          <a:solidFill>
                            <a:srgbClr val="000000"/>
                          </a:solidFill>
                          <a:effectLst/>
                          <a:latin typeface="Arial" charset="0"/>
                          <a:cs typeface="Times New Roman" pitchFamily="18" charset="0"/>
                        </a:rPr>
                        <a:t> </a:t>
                      </a:r>
                      <a:r>
                        <a:rPr kumimoji="0" lang="kk-KZ" sz="1600" b="0" i="1" u="none" strike="noStrike" cap="none" normalizeH="0" baseline="0" smtClean="0">
                          <a:ln>
                            <a:noFill/>
                          </a:ln>
                          <a:solidFill>
                            <a:srgbClr val="000000"/>
                          </a:solidFill>
                          <a:effectLst/>
                          <a:latin typeface="Arial" charset="0"/>
                          <a:ea typeface="DejaVu Sans"/>
                          <a:cs typeface="DejaVu Sans"/>
                        </a:rPr>
                        <a:t>763,0</a:t>
                      </a:r>
                      <a:endParaRPr kumimoji="0" lang="ru-RU" sz="1600" b="0" i="1" u="none" strike="noStrike" cap="none" normalizeH="0" baseline="0" smtClean="0">
                        <a:ln>
                          <a:noFill/>
                        </a:ln>
                        <a:solidFill>
                          <a:srgbClr val="000000"/>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3 349 776,0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3 349 776,0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61950">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(төлемдер саны)</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55713">
                <a:tc>
                  <a:txBody>
                    <a:bodyPr/>
                    <a:lstStyle/>
                    <a:p>
                      <a:pPr marL="0"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500" b="0" i="1" u="none" strike="noStrike" cap="none" normalizeH="0" baseline="0" smtClean="0">
                          <a:ln>
                            <a:noFill/>
                          </a:ln>
                          <a:solidFill>
                            <a:schemeClr val="tx1"/>
                          </a:solidFill>
                          <a:effectLst/>
                          <a:latin typeface="Arial" charset="0"/>
                          <a:ea typeface="DejaVu Sans"/>
                          <a:cs typeface="DejaVu Sans"/>
                        </a:rPr>
                        <a:t>Облыстық бюджеттің төлемдері бойынша қаржыландырудың жиынтық жоспарына сәйкес жергілікті атқарушы органның негізгі борышын аудару бойынша төлеуге берілетін шоттарды қалыптастыру</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22</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17</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17</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122238">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777875">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ea typeface="DejaVu Sans"/>
                          <a:cs typeface="DejaVu Sans"/>
                        </a:rPr>
                        <a:t>Жоғары тұрған бюджет алдындағы негізгі борышты өтеу бойынша міндеттемелерді уақтылы орындау</a:t>
                      </a:r>
                      <a:endParaRPr kumimoji="0" lang="ru-RU" sz="1500" b="0"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9985" name="Rectangle 687"/>
          <p:cNvSpPr>
            <a:spLocks noChangeArrowheads="1"/>
          </p:cNvSpPr>
          <p:nvPr/>
        </p:nvSpPr>
        <p:spPr bwMode="auto">
          <a:xfrm>
            <a:off x="0" y="0"/>
            <a:ext cx="9144000" cy="1052513"/>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a:solidFill>
                  <a:srgbClr val="FFFFFF"/>
                </a:solidFill>
                <a:latin typeface="Arial" charset="0"/>
                <a:cs typeface="DejaVu Sans"/>
              </a:rPr>
              <a:t>БЮДЖЕТТІК БАҒДАРЛАМА</a:t>
            </a:r>
            <a:br>
              <a:rPr lang="ru-RU" sz="1800">
                <a:solidFill>
                  <a:srgbClr val="FFFFFF"/>
                </a:solidFill>
                <a:latin typeface="Arial" charset="0"/>
                <a:cs typeface="DejaVu Sans"/>
              </a:rPr>
            </a:br>
            <a:r>
              <a:rPr lang="ru-RU" sz="1800" u="sng">
                <a:solidFill>
                  <a:srgbClr val="FFFFFF"/>
                </a:solidFill>
                <a:latin typeface="Arial" charset="0"/>
                <a:cs typeface="DejaVu Sans"/>
              </a:rPr>
              <a:t>257 015 </a:t>
            </a:r>
            <a:r>
              <a:rPr lang="kk-KZ" sz="1800" u="sng">
                <a:solidFill>
                  <a:srgbClr val="FFFFFF"/>
                </a:solidFill>
                <a:cs typeface="DejaVu Sans"/>
              </a:rPr>
              <a:t>«Жергілікті атқарушы органның жоғары тұрған бюджет алдындағы борышын өтеу»</a:t>
            </a:r>
            <a:endParaRPr lang="ru-RU" sz="1800" u="sng">
              <a:solidFill>
                <a:srgbClr val="FFFFFF"/>
              </a:solidFill>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1027" name="Group 67"/>
          <p:cNvGraphicFramePr>
            <a:graphicFrameLocks noGrp="1"/>
          </p:cNvGraphicFramePr>
          <p:nvPr/>
        </p:nvGraphicFramePr>
        <p:xfrm>
          <a:off x="34925" y="1341438"/>
          <a:ext cx="9109075" cy="4746625"/>
        </p:xfrm>
        <a:graphic>
          <a:graphicData uri="http://schemas.openxmlformats.org/drawingml/2006/table">
            <a:tbl>
              <a:tblPr/>
              <a:tblGrid>
                <a:gridCol w="4514850"/>
                <a:gridCol w="1535113"/>
                <a:gridCol w="1533525"/>
                <a:gridCol w="1525587"/>
              </a:tblGrid>
              <a:tr h="320675">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20675">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280988">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320675">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Қарыздар бойынша сыйақылар мен өзге де төлемдерді төлеу бойынша борышқа қызмет көрсету</a:t>
                      </a:r>
                      <a:r>
                        <a:rPr kumimoji="0" lang="ru-RU" sz="1500" b="0" i="0"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3 283,0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3 283,0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3 283,0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61950">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(төлемдер саны)</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8143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Кредит шарттарына сәйкес қарыздар бойынша  сыйақылар мен өзге де төлемдерге төлемшоттар қалыптастыру</a:t>
                      </a:r>
                      <a:r>
                        <a:rPr kumimoji="0" lang="ru-RU" sz="1500" b="0" i="0"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31</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31</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31</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122238">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223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Жоғары тұрған бюджетке кредит шарттарына сәйкес   қарыздар бойынша сыйақылар мен өзге де төлемдерді төлеу міндеттемелердің толық орындалуын қамтамасыз ету</a:t>
                      </a:r>
                      <a:endParaRPr kumimoji="0" lang="ru-RU" sz="1500" b="0" i="0" u="none" strike="noStrike" cap="none" normalizeH="0" baseline="0" smtClean="0">
                        <a:ln>
                          <a:noFill/>
                        </a:ln>
                        <a:solidFill>
                          <a:schemeClr val="tx1"/>
                        </a:solidFill>
                        <a:effectLst/>
                        <a:latin typeface="Arial" charset="0"/>
                        <a:cs typeface="Arial" charset="0"/>
                      </a:endParaRPr>
                    </a:p>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500" b="0" i="1" u="none" strike="noStrike" cap="none" normalizeH="0" baseline="0" smtClean="0">
                        <a:ln>
                          <a:noFill/>
                        </a:ln>
                        <a:solidFill>
                          <a:schemeClr val="tx1"/>
                        </a:solidFill>
                        <a:effectLst/>
                        <a:latin typeface="Arial" charset="0"/>
                        <a:cs typeface="Arial"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41009" name="Rectangle 687"/>
          <p:cNvSpPr>
            <a:spLocks noChangeArrowheads="1"/>
          </p:cNvSpPr>
          <p:nvPr/>
        </p:nvSpPr>
        <p:spPr bwMode="auto">
          <a:xfrm>
            <a:off x="0" y="0"/>
            <a:ext cx="9144000" cy="1052513"/>
          </a:xfrm>
          <a:prstGeom prst="rect">
            <a:avLst/>
          </a:prstGeom>
          <a:solidFill>
            <a:srgbClr val="0066FF"/>
          </a:solidFill>
          <a:ln w="9525" algn="ctr">
            <a:solidFill>
              <a:srgbClr val="3399FF"/>
            </a:solidFill>
            <a:miter lim="800000"/>
            <a:headEnd/>
            <a:tailEnd/>
          </a:ln>
        </p:spPr>
        <p:txBody>
          <a:bodyPr anchor="ctr"/>
          <a:lstStyle/>
          <a:p>
            <a:pPr algn="ctr"/>
            <a:endParaRPr lang="ru-RU" sz="1800">
              <a:solidFill>
                <a:srgbClr val="FFFFFF"/>
              </a:solidFill>
              <a:latin typeface="Arial" charset="0"/>
              <a:cs typeface="DejaVu Sans"/>
            </a:endParaRPr>
          </a:p>
          <a:p>
            <a:pPr algn="ctr"/>
            <a:r>
              <a:rPr lang="ru-RU" sz="1800">
                <a:solidFill>
                  <a:srgbClr val="FFFFFF"/>
                </a:solidFill>
                <a:latin typeface="Arial" charset="0"/>
                <a:cs typeface="DejaVu Sans"/>
              </a:rPr>
              <a:t>БЮДЖЕТТІК БАҒДАРЛАМА</a:t>
            </a:r>
            <a:br>
              <a:rPr lang="ru-RU" sz="1800">
                <a:solidFill>
                  <a:srgbClr val="FFFFFF"/>
                </a:solidFill>
                <a:latin typeface="Arial" charset="0"/>
                <a:cs typeface="DejaVu Sans"/>
              </a:rPr>
            </a:br>
            <a:r>
              <a:rPr lang="ru-RU" sz="1600" u="sng">
                <a:solidFill>
                  <a:srgbClr val="FFFFFF"/>
                </a:solidFill>
                <a:latin typeface="Arial" charset="0"/>
                <a:cs typeface="DejaVu Sans"/>
              </a:rPr>
              <a:t>257 016 </a:t>
            </a:r>
            <a:r>
              <a:rPr lang="kk-KZ" sz="1600" u="sng">
                <a:solidFill>
                  <a:srgbClr val="FFFFFF"/>
                </a:solidFill>
                <a:cs typeface="DejaVu Sans"/>
              </a:rPr>
              <a:t>«Жергілікті атқарушы органдардың республикалық бюджеттен қарыздар бойынша сыйақылар мен өзге де төлемдерді төлеу бойынша борышына қызмет көрсету»</a:t>
            </a:r>
            <a:br>
              <a:rPr lang="kk-KZ" sz="1600" u="sng">
                <a:solidFill>
                  <a:srgbClr val="FFFFFF"/>
                </a:solidFill>
                <a:cs typeface="DejaVu Sans"/>
              </a:rPr>
            </a:br>
            <a:endParaRPr lang="ru-RU" sz="1600" u="sng">
              <a:solidFill>
                <a:srgbClr val="FFFFFF"/>
              </a:solidFill>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2035" name="Group 51"/>
          <p:cNvGraphicFramePr>
            <a:graphicFrameLocks noGrp="1"/>
          </p:cNvGraphicFramePr>
          <p:nvPr/>
        </p:nvGraphicFramePr>
        <p:xfrm>
          <a:off x="0" y="981075"/>
          <a:ext cx="9144000" cy="4002088"/>
        </p:xfrm>
        <a:graphic>
          <a:graphicData uri="http://schemas.openxmlformats.org/drawingml/2006/table">
            <a:tbl>
              <a:tblPr/>
              <a:tblGrid>
                <a:gridCol w="4549775"/>
                <a:gridCol w="1535113"/>
                <a:gridCol w="1533525"/>
                <a:gridCol w="1525587"/>
              </a:tblGrid>
              <a:tr h="287338">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254000">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279400">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520700">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ea typeface="DejaVu Sans"/>
                          <a:cs typeface="DejaVu Sans"/>
                        </a:rPr>
                        <a:t>Заңнаманың өзгеруіне байланысты  республикалық бюджеттің шығындарын өтеуге арналған трансыерттер</a:t>
                      </a:r>
                      <a:r>
                        <a:rPr kumimoji="0" lang="ru-RU" sz="1500" b="0" i="0" u="none" strike="noStrike" cap="none" normalizeH="0" baseline="0" smtClean="0">
                          <a:ln>
                            <a:noFill/>
                          </a:ln>
                          <a:solidFill>
                            <a:schemeClr val="tx1"/>
                          </a:solidFill>
                          <a:effectLst/>
                          <a:latin typeface="Arial" charset="0"/>
                          <a:ea typeface="DejaVu Sans"/>
                          <a:cs typeface="DejaVu Sans"/>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9 596 561,0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9 596 561,0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247650">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(төлемдер саны)</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444500">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ea typeface="DejaVu Sans"/>
                          <a:cs typeface="DejaVu Sans"/>
                        </a:rPr>
                        <a:t>Жоғары тұрған бюджетке қаражаттарды аудару үшін төлем шоттарды қалыптастыру</a:t>
                      </a:r>
                      <a:r>
                        <a:rPr kumimoji="0" lang="ru-RU" sz="1500" b="0" i="0" u="none" strike="noStrike" cap="none" normalizeH="0" baseline="0" smtClean="0">
                          <a:ln>
                            <a:noFill/>
                          </a:ln>
                          <a:solidFill>
                            <a:schemeClr val="tx1"/>
                          </a:solidFill>
                          <a:effectLst/>
                          <a:latin typeface="Arial" charset="0"/>
                          <a:ea typeface="DejaVu Sans"/>
                          <a:cs typeface="DejaVu Sans"/>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12</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12</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242888">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677863">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ea typeface="DejaVu Sans"/>
                          <a:cs typeface="DejaVu Sans"/>
                        </a:rPr>
                        <a:t>Төмен тұрған бюджеттен жоғары бюджеттің шығындарын жабуға берілетін ағымдағы нысаналы  трансферттер бойынша қаржылық міндеттемелерді  орындау</a:t>
                      </a:r>
                      <a:r>
                        <a:rPr kumimoji="0" lang="kk-KZ" sz="1500" b="0" i="0" u="none" strike="noStrike" cap="none" normalizeH="0" baseline="0" smtClean="0">
                          <a:ln>
                            <a:noFill/>
                          </a:ln>
                          <a:solidFill>
                            <a:schemeClr val="tx1"/>
                          </a:solidFill>
                          <a:effectLst/>
                          <a:latin typeface="Arial" charset="0"/>
                          <a:ea typeface="DejaVu Sans"/>
                          <a:cs typeface="DejaVu Sans"/>
                        </a:rPr>
                        <a:t> </a:t>
                      </a:r>
                      <a:endParaRPr kumimoji="0" lang="ru-RU" sz="1500" b="0"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42032" name="Rectangle 687"/>
          <p:cNvSpPr>
            <a:spLocks noChangeArrowheads="1"/>
          </p:cNvSpPr>
          <p:nvPr/>
        </p:nvSpPr>
        <p:spPr bwMode="auto">
          <a:xfrm>
            <a:off x="0" y="0"/>
            <a:ext cx="9144000" cy="908050"/>
          </a:xfrm>
          <a:prstGeom prst="rect">
            <a:avLst/>
          </a:prstGeom>
          <a:solidFill>
            <a:srgbClr val="0066FF"/>
          </a:solidFill>
          <a:ln w="9525" algn="ctr">
            <a:solidFill>
              <a:srgbClr val="3399FF"/>
            </a:solidFill>
            <a:miter lim="800000"/>
            <a:headEnd/>
            <a:tailEnd/>
          </a:ln>
        </p:spPr>
        <p:txBody>
          <a:bodyPr anchor="ctr"/>
          <a:lstStyle/>
          <a:p>
            <a:pPr algn="ctr"/>
            <a:endParaRPr lang="ru-RU" sz="1600">
              <a:solidFill>
                <a:srgbClr val="FFFFFF"/>
              </a:solidFill>
              <a:latin typeface="Arial" charset="0"/>
              <a:cs typeface="DejaVu Sans"/>
            </a:endParaRPr>
          </a:p>
          <a:p>
            <a:pPr algn="ctr"/>
            <a:r>
              <a:rPr lang="ru-RU" sz="1600">
                <a:solidFill>
                  <a:srgbClr val="FFFFFF"/>
                </a:solidFill>
                <a:latin typeface="Arial" charset="0"/>
                <a:cs typeface="DejaVu Sans"/>
              </a:rPr>
              <a:t>БЮДЖЕТТІК БАҒДАРЛАМА</a:t>
            </a: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600" u="sng">
                <a:solidFill>
                  <a:srgbClr val="FFFFFF"/>
                </a:solidFill>
                <a:latin typeface="Arial" charset="0"/>
                <a:cs typeface="DejaVu Sans"/>
              </a:rPr>
              <a:t>257 024 </a:t>
            </a:r>
            <a:r>
              <a:rPr lang="kk-KZ" sz="1600" u="sng">
                <a:solidFill>
                  <a:srgbClr val="FFFFFF"/>
                </a:solidFill>
                <a:cs typeface="DejaVu Sans"/>
              </a:rPr>
              <a:t>«Заңнаманы өзгертуге байланысты жоғары тұрған бюджеттің шығындарын өтеуге  төменгі тұрған бюджеттен ағымдағы нысаналы трансферттер»</a:t>
            </a:r>
            <a:br>
              <a:rPr lang="kk-KZ" sz="1600" u="sng">
                <a:solidFill>
                  <a:srgbClr val="FFFFFF"/>
                </a:solidFill>
                <a:cs typeface="DejaVu Sans"/>
              </a:rPr>
            </a:br>
            <a:endParaRPr lang="ru-RU" sz="1800" u="sng">
              <a:solidFill>
                <a:srgbClr val="FFFFFF"/>
              </a:solidFill>
              <a:cs typeface="DejaVu Sans"/>
            </a:endParaRPr>
          </a:p>
        </p:txBody>
      </p:sp>
      <p:sp>
        <p:nvSpPr>
          <p:cNvPr id="42033" name="Rectangle 53"/>
          <p:cNvSpPr>
            <a:spLocks noChangeArrowheads="1"/>
          </p:cNvSpPr>
          <p:nvPr/>
        </p:nvSpPr>
        <p:spPr bwMode="auto">
          <a:xfrm>
            <a:off x="0" y="5157788"/>
            <a:ext cx="9144000" cy="1277937"/>
          </a:xfrm>
          <a:prstGeom prst="rect">
            <a:avLst/>
          </a:prstGeom>
          <a:noFill/>
          <a:ln w="9525">
            <a:noFill/>
            <a:miter lim="800000"/>
            <a:headEnd/>
            <a:tailEnd/>
          </a:ln>
        </p:spPr>
        <p:txBody>
          <a:bodyPr>
            <a:spAutoFit/>
          </a:bodyPr>
          <a:lstStyle/>
          <a:p>
            <a:pPr marL="90488">
              <a:spcBef>
                <a:spcPts val="338"/>
              </a:spcBef>
              <a:buClr>
                <a:schemeClr val="bg2"/>
              </a:buClr>
              <a:buSzPct val="75000"/>
              <a:buFont typeface="Wingdings" pitchFamily="2" charset="2"/>
              <a:buNone/>
            </a:pPr>
            <a:r>
              <a:rPr lang="ru-RU" sz="1500" i="1">
                <a:cs typeface="DejaVu Sans"/>
              </a:rPr>
              <a:t>Осы бюджеттік бағдарлама бойынша жалпы сипаттағы трансферттердің үш жылдық көлемінің қолданылу кезеңінде заңнаманың өзгеруіне байланысты республикалық бюджеттің шығындарын өтеуге қаражат аудару жүргізіледі.</a:t>
            </a:r>
          </a:p>
          <a:p>
            <a:pPr marL="90488">
              <a:spcBef>
                <a:spcPts val="338"/>
              </a:spcBef>
              <a:buClr>
                <a:schemeClr val="bg2"/>
              </a:buClr>
              <a:buSzPct val="75000"/>
              <a:buFont typeface="Wingdings" pitchFamily="2" charset="2"/>
              <a:buNone/>
            </a:pPr>
            <a:r>
              <a:rPr lang="ru-RU" sz="1500" b="0" i="1">
                <a:cs typeface="DejaVu Sans"/>
              </a:rPr>
              <a:t>2020 жылы республикамызда төтенше жағдай режимін енгізуге байланысты республикалық бюджет шығындарының өтемақысы 9 596 561,0 мың теңгені құрады.</a:t>
            </a: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graphicFrame>
        <p:nvGraphicFramePr>
          <p:cNvPr id="43107" name="Group 99"/>
          <p:cNvGraphicFramePr>
            <a:graphicFrameLocks noGrp="1"/>
          </p:cNvGraphicFramePr>
          <p:nvPr/>
        </p:nvGraphicFramePr>
        <p:xfrm>
          <a:off x="0" y="1628775"/>
          <a:ext cx="9144000" cy="4624388"/>
        </p:xfrm>
        <a:graphic>
          <a:graphicData uri="http://schemas.openxmlformats.org/drawingml/2006/table">
            <a:tbl>
              <a:tblPr/>
              <a:tblGrid>
                <a:gridCol w="438150"/>
                <a:gridCol w="608013"/>
                <a:gridCol w="449262"/>
                <a:gridCol w="6073775"/>
                <a:gridCol w="1574800"/>
              </a:tblGrid>
              <a:tr h="331788">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ББӘ</a:t>
                      </a:r>
                    </a:p>
                  </a:txBody>
                  <a:tcPr marL="5455" marR="5455" marT="5910" marB="0" anchor="ctr"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ББ</a:t>
                      </a:r>
                    </a:p>
                  </a:txBody>
                  <a:tcPr marL="5455" marR="5455" marT="591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БКБ</a:t>
                      </a:r>
                    </a:p>
                  </a:txBody>
                  <a:tcPr marL="5455" marR="5455" marT="5910" marB="0" anchor="ctr"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Times New Roman" pitchFamily="18" charset="0"/>
                          <a:ea typeface="DejaVu Sans"/>
                          <a:cs typeface="DejaVu Sans"/>
                        </a:rPr>
                        <a:t>Атаулары</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Times New Roman" pitchFamily="18" charset="0"/>
                          <a:ea typeface="DejaVu Sans"/>
                          <a:cs typeface="DejaVu Sans"/>
                        </a:rPr>
                        <a:t>2020 ж.</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r>
              <a:tr h="1920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 1</a:t>
                      </a:r>
                    </a:p>
                  </a:txBody>
                  <a:tcPr marL="5455" marR="5455" marT="5910" marB="0" anchor="ctr"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2</a:t>
                      </a:r>
                    </a:p>
                  </a:txBody>
                  <a:tcPr marL="5455" marR="5455" marT="591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3 </a:t>
                      </a:r>
                    </a:p>
                  </a:txBody>
                  <a:tcPr marL="5455" marR="5455" marT="5910" marB="0" anchor="ctr"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4</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000" b="1" i="0" u="none" strike="noStrike" cap="none" normalizeH="0" baseline="0" smtClean="0">
                          <a:ln>
                            <a:noFill/>
                          </a:ln>
                          <a:solidFill>
                            <a:schemeClr val="tx1"/>
                          </a:solidFill>
                          <a:effectLst/>
                          <a:latin typeface="Times New Roman" pitchFamily="18" charset="0"/>
                          <a:ea typeface="DejaVu Sans"/>
                          <a:cs typeface="DejaVu Sans"/>
                        </a:rPr>
                        <a:t>5</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1463">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rgbClr val="FFFFFF"/>
                          </a:solidFill>
                          <a:effectLst/>
                          <a:latin typeface="Times New Roman" pitchFamily="18" charset="0"/>
                          <a:ea typeface="DejaVu Sans"/>
                          <a:cs typeface="DejaVu Sans"/>
                        </a:rPr>
                        <a:t>257</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Arial" charset="0"/>
                          <a:ea typeface="DejaVu Sans"/>
                          <a:cs typeface="DejaVu Sans"/>
                        </a:rPr>
                        <a:t>Облыстың қаржы басқармасы</a:t>
                      </a:r>
                      <a:endParaRPr kumimoji="0" lang="ru-RU" sz="1400" b="1" i="0" u="none" strike="noStrike" cap="none" normalizeH="0" baseline="0" smtClean="0">
                        <a:ln>
                          <a:noFill/>
                        </a:ln>
                        <a:solidFill>
                          <a:srgbClr val="FFFFFF"/>
                        </a:solidFill>
                        <a:effectLst/>
                        <a:latin typeface="Arial"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99FF"/>
                    </a:solid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Arial" charset="0"/>
                          <a:ea typeface="DejaVu Sans"/>
                          <a:cs typeface="DejaVu Sans"/>
                        </a:rPr>
                        <a:t>129 166 841,0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0099FF"/>
                    </a:solidFill>
                  </a:tcPr>
                </a:tc>
              </a:tr>
              <a:tr h="265113">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1.</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Жалпы сипаттағы мемлекеттік қызметтер</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207 831,0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625475">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 </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001</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 </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ea typeface="DejaVu Sans"/>
                          <a:cs typeface="DejaVu Sans"/>
                        </a:rPr>
                        <a:t>Жергілікті бюджетті атқару және коммуналдық меншікті басқару саласындағы мемлекеттік саясатты іске асыру жөніндегі қызметтер</a:t>
                      </a:r>
                      <a:endParaRPr kumimoji="0" lang="ru-RU" sz="1500" b="0" i="0" u="none" strike="noStrike" cap="none" normalizeH="0" baseline="0" smtClean="0">
                        <a:ln>
                          <a:noFill/>
                        </a:ln>
                        <a:solidFill>
                          <a:schemeClr val="tx1"/>
                        </a:solidFill>
                        <a:effectLst/>
                        <a:latin typeface="Arial"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Mongolian Baiti" pitchFamily="66"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015</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1" u="none" strike="noStrike" cap="none" normalizeH="0" baseline="0" smtClean="0">
                          <a:ln>
                            <a:noFill/>
                          </a:ln>
                          <a:solidFill>
                            <a:schemeClr val="tx1"/>
                          </a:solidFill>
                          <a:effectLst/>
                          <a:latin typeface="Arial" charset="0"/>
                          <a:ea typeface="DejaVu Sans"/>
                          <a:cs typeface="DejaVu Sans"/>
                        </a:rPr>
                        <a:t>147 412,0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5222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009</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0" i="0" u="sng" strike="noStrike" cap="none" normalizeH="0" baseline="0" smtClean="0">
                          <a:ln>
                            <a:noFill/>
                          </a:ln>
                          <a:solidFill>
                            <a:schemeClr val="tx1"/>
                          </a:solidFill>
                          <a:effectLst/>
                          <a:latin typeface="Arial" charset="0"/>
                          <a:ea typeface="DejaVu Sans"/>
                          <a:cs typeface="DejaVu Sans"/>
                        </a:rPr>
                        <a:t>Жекешелендіру, коммуналдық меншікті басқару, жекешелендіруден кейінгі қызмет және осыған байланысты  дауларды реттеу</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Mongolian Baiti" pitchFamily="66"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6225">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015</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12 312,0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 </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013</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 </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Мемлекеттік органның күрделі шығстары</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Mongolian Baiti" pitchFamily="66"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015</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1 107,0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305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 </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028</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 </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Коммуналдық  мекшікке мүлікті сатып алу</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Mongolian Baiti" pitchFamily="66"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17513">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015</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47 000,0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60350">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13.</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Times New Roman" pitchFamily="18" charset="0"/>
                          <a:ea typeface="DejaVu Sans"/>
                          <a:cs typeface="DejaVu Sans"/>
                        </a:rPr>
                        <a:t>Басқалар</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2 523 967,0</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58763">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012</a:t>
                      </a: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Times New Roman" pitchFamily="18" charset="0"/>
                        <a:ea typeface="DejaVu Sans"/>
                        <a:cs typeface="DejaVu Sans"/>
                      </a:endParaRPr>
                    </a:p>
                  </a:txBody>
                  <a:tcPr marL="5455" marR="5455" marT="591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Облыстық жергілікті атқарушы органының резерві</a:t>
                      </a: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marL="72000" marR="72000" marT="7200" marB="0"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43104" name="Rectangle 687"/>
          <p:cNvSpPr>
            <a:spLocks noChangeArrowheads="1"/>
          </p:cNvSpPr>
          <p:nvPr/>
        </p:nvSpPr>
        <p:spPr bwMode="auto">
          <a:xfrm>
            <a:off x="0" y="0"/>
            <a:ext cx="9144000" cy="1196975"/>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900">
                <a:solidFill>
                  <a:srgbClr val="FFFFFF"/>
                </a:solidFill>
                <a:latin typeface="Arial" charset="0"/>
                <a:cs typeface="DejaVu Sans"/>
              </a:rPr>
              <a:t>«Алматы облысы қаржы басқармасы» ММ-нің </a:t>
            </a:r>
          </a:p>
          <a:p>
            <a:pPr algn="ctr"/>
            <a:r>
              <a:rPr lang="ru-RU" sz="1900">
                <a:solidFill>
                  <a:srgbClr val="FFFFFF"/>
                </a:solidFill>
                <a:latin typeface="Arial" charset="0"/>
                <a:cs typeface="DejaVu Sans"/>
              </a:rPr>
              <a:t>2020 қаржы жылы іске асыратын </a:t>
            </a:r>
          </a:p>
          <a:p>
            <a:pPr algn="ctr"/>
            <a:r>
              <a:rPr lang="ru-RU" sz="1700">
                <a:solidFill>
                  <a:srgbClr val="FFFFFF"/>
                </a:solidFill>
                <a:latin typeface="Arial" charset="0"/>
                <a:cs typeface="DejaVu Sans"/>
              </a:rPr>
              <a:t>БЮДЖЕТТІК  БАҒДАРЛАМАЛАРЫ (КІШІ БАҒДАРЛАМАЛАРЫ)</a:t>
            </a:r>
          </a:p>
          <a:p>
            <a:pPr algn="ctr"/>
            <a:endParaRPr lang="ru-RU" sz="1700" u="sng">
              <a:solidFill>
                <a:srgbClr val="FFFFFF"/>
              </a:solidFill>
              <a:latin typeface="Arial" charset="0"/>
              <a:cs typeface="DejaVu Sans"/>
            </a:endParaRPr>
          </a:p>
        </p:txBody>
      </p:sp>
      <p:sp>
        <p:nvSpPr>
          <p:cNvPr id="43105" name="Text Box 307"/>
          <p:cNvSpPr txBox="1">
            <a:spLocks noChangeArrowheads="1"/>
          </p:cNvSpPr>
          <p:nvPr/>
        </p:nvSpPr>
        <p:spPr bwMode="auto">
          <a:xfrm>
            <a:off x="7380288" y="1266825"/>
            <a:ext cx="1584325" cy="304800"/>
          </a:xfrm>
          <a:prstGeom prst="rect">
            <a:avLst/>
          </a:prstGeom>
          <a:noFill/>
          <a:ln w="9525">
            <a:noFill/>
            <a:miter lim="800000"/>
            <a:headEnd/>
            <a:tailEnd/>
          </a:ln>
        </p:spPr>
        <p:txBody>
          <a:bodyPr>
            <a:spAutoFit/>
          </a:bodyPr>
          <a:lstStyle/>
          <a:p>
            <a:r>
              <a:rPr lang="ru-RU" sz="1400" i="1">
                <a:latin typeface="Arial" charset="0"/>
                <a:cs typeface="DejaVu Sans"/>
              </a:rPr>
              <a:t>мың теңге</a:t>
            </a: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graphicFrame>
        <p:nvGraphicFramePr>
          <p:cNvPr id="44170" name="Group 138"/>
          <p:cNvGraphicFramePr>
            <a:graphicFrameLocks noGrp="1"/>
          </p:cNvGraphicFramePr>
          <p:nvPr/>
        </p:nvGraphicFramePr>
        <p:xfrm>
          <a:off x="0" y="333375"/>
          <a:ext cx="8893175" cy="6302375"/>
        </p:xfrm>
        <a:graphic>
          <a:graphicData uri="http://schemas.openxmlformats.org/drawingml/2006/table">
            <a:tbl>
              <a:tblPr/>
              <a:tblGrid>
                <a:gridCol w="420688"/>
                <a:gridCol w="585787"/>
                <a:gridCol w="541338"/>
                <a:gridCol w="5832475"/>
                <a:gridCol w="1512887"/>
              </a:tblGrid>
              <a:tr h="311150">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1</a:t>
                      </a:r>
                    </a:p>
                  </a:txBody>
                  <a:tcPr anchor="ctr"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3</a:t>
                      </a:r>
                    </a:p>
                  </a:txBody>
                  <a:tcPr anchor="ctr"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4</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000" b="1" i="0" u="none" strike="noStrike" cap="none" normalizeH="0" baseline="0" smtClean="0">
                          <a:ln>
                            <a:noFill/>
                          </a:ln>
                          <a:solidFill>
                            <a:schemeClr val="tx1"/>
                          </a:solidFill>
                          <a:effectLst/>
                          <a:latin typeface="Times New Roman" pitchFamily="18" charset="0"/>
                          <a:ea typeface="DejaVu Sans"/>
                          <a:cs typeface="DejaVu Sans"/>
                        </a:rPr>
                        <a:t>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r>
              <a:tr h="768350">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100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Облыс аумағындағы табиғи және техногендік сипаттағы төтенше жағдайларды жоюға арналған облыстық жергілікті атқарушы органының төтенше резерві</a:t>
                      </a:r>
                      <a:endParaRPr kumimoji="0" lang="ru-RU" sz="1500" b="1" i="0" u="none"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1" u="none" strike="noStrike" cap="none" normalizeH="0" baseline="0" smtClean="0">
                          <a:ln>
                            <a:noFill/>
                          </a:ln>
                          <a:solidFill>
                            <a:schemeClr val="tx1"/>
                          </a:solidFill>
                          <a:effectLst/>
                          <a:latin typeface="Arial" charset="0"/>
                          <a:ea typeface="DejaVu Sans"/>
                          <a:cs typeface="DejaVu Sans"/>
                        </a:rPr>
                        <a:t>1 500 000,0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07988">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101</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Шұғыл шығындарға арналған облыстық жергілікті атқарушы органының резерві</a:t>
                      </a:r>
                      <a:endParaRPr kumimoji="0" lang="ru-RU" sz="2800" b="0" i="0" u="sng"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1" u="none" strike="noStrike" cap="none" normalizeH="0" baseline="0" smtClean="0">
                          <a:ln>
                            <a:noFill/>
                          </a:ln>
                          <a:solidFill>
                            <a:schemeClr val="tx1"/>
                          </a:solidFill>
                          <a:effectLst/>
                          <a:latin typeface="Arial" charset="0"/>
                          <a:ea typeface="DejaVu Sans"/>
                          <a:cs typeface="DejaVu Sans"/>
                        </a:rPr>
                        <a:t>1 223 967,0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76238">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102</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Соттардың шешімдері бойынша міндеттемелерді орындауға арналған облыстық жергілікті атқарушы органының резерві</a:t>
                      </a:r>
                      <a:r>
                        <a:rPr kumimoji="0" lang="ru-RU" sz="1500" b="0" i="0" u="none" strike="noStrike" cap="none" normalizeH="0" baseline="0" smtClean="0">
                          <a:ln>
                            <a:noFill/>
                          </a:ln>
                          <a:solidFill>
                            <a:schemeClr val="tx1"/>
                          </a:solidFill>
                          <a:effectLst/>
                          <a:latin typeface="Arial" charset="0"/>
                          <a:cs typeface="Arial" charset="0"/>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150 000,0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76238">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14.</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Борышқа қызмет көрсету</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21 129,0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6075">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004</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Жергілікті атқарушы  органдардың борышына қызмет көрсету</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Mongolian Baiti" pitchFamily="66"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100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Қарыздар бойынша сыйақылар, өзге де төлемдерді төлеу»</a:t>
                      </a:r>
                      <a:endParaRPr kumimoji="0" lang="ru-RU" sz="1500" b="0" i="0" u="none"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1" u="none" strike="noStrike" cap="none" normalizeH="0" baseline="0" smtClean="0">
                          <a:ln>
                            <a:noFill/>
                          </a:ln>
                          <a:solidFill>
                            <a:schemeClr val="tx1"/>
                          </a:solidFill>
                          <a:effectLst/>
                          <a:latin typeface="Arial" charset="0"/>
                          <a:ea typeface="DejaVu Sans"/>
                          <a:cs typeface="DejaVu Sans"/>
                        </a:rPr>
                        <a:t>17 846,0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68580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016</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Жергілікті атқарушы органдар-дың республикалық бюджеттен қарыздар бойынша сыйақылар мен өзге де төлемдерді төлеу бойынша борышына қызмет көрсету</a:t>
                      </a:r>
                      <a:r>
                        <a:rPr kumimoji="0" lang="ru-RU" sz="1500" b="0" i="0" u="none" strike="noStrike" cap="none" normalizeH="0" baseline="0" smtClean="0">
                          <a:ln>
                            <a:noFill/>
                          </a:ln>
                          <a:solidFill>
                            <a:schemeClr val="tx1"/>
                          </a:solidFill>
                          <a:effectLst/>
                          <a:latin typeface="Arial" charset="0"/>
                          <a:cs typeface="Arial" charset="0"/>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3 283,0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 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Times New Roman" pitchFamily="18" charset="0"/>
                          <a:ea typeface="DejaVu Sans"/>
                          <a:cs typeface="DejaVu Sans"/>
                        </a:rPr>
                        <a:t>Трансферттер</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120 800 187,0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4488">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007</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Субвенциялар</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6075">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110 686 334,0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011</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Пайдаланылмаған (толық пайдаланылмаған)  нысаналы трансферттерді қайтару</a:t>
                      </a:r>
                      <a:endParaRPr kumimoji="0" lang="ru-RU" sz="2800" b="0" i="0" u="sng"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444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122 938,0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graphicFrame>
        <p:nvGraphicFramePr>
          <p:cNvPr id="45176" name="Group 120"/>
          <p:cNvGraphicFramePr>
            <a:graphicFrameLocks noGrp="1"/>
          </p:cNvGraphicFramePr>
          <p:nvPr/>
        </p:nvGraphicFramePr>
        <p:xfrm>
          <a:off x="0" y="333375"/>
          <a:ext cx="8701088" cy="5757863"/>
        </p:xfrm>
        <a:graphic>
          <a:graphicData uri="http://schemas.openxmlformats.org/drawingml/2006/table">
            <a:tbl>
              <a:tblPr/>
              <a:tblGrid>
                <a:gridCol w="420688"/>
                <a:gridCol w="585787"/>
                <a:gridCol w="431800"/>
                <a:gridCol w="5761038"/>
                <a:gridCol w="1501775"/>
              </a:tblGrid>
              <a:tr h="207963">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1</a:t>
                      </a:r>
                    </a:p>
                  </a:txBody>
                  <a:tcPr anchor="ctr" horzOverflow="overflow">
                    <a:lnL w="635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3</a:t>
                      </a:r>
                    </a:p>
                  </a:txBody>
                  <a:tcPr anchor="ctr" horzOverflow="overflow">
                    <a:lnL w="12700" cap="flat" cmpd="sng" algn="ctr">
                      <a:solidFill>
                        <a:schemeClr val="tx1"/>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4</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000" b="1" i="0" u="none" strike="noStrike" cap="none" normalizeH="0" baseline="0" smtClean="0">
                          <a:ln>
                            <a:noFill/>
                          </a:ln>
                          <a:solidFill>
                            <a:schemeClr val="tx1"/>
                          </a:solidFill>
                          <a:effectLst/>
                          <a:latin typeface="Times New Roman" pitchFamily="18" charset="0"/>
                          <a:ea typeface="DejaVu Sans"/>
                          <a:cs typeface="DejaVu Sans"/>
                        </a:rPr>
                        <a:t>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solidFill>
                      <a:srgbClr val="3399FF"/>
                    </a:solidFill>
                  </a:tcPr>
                </a:tc>
              </a:tr>
              <a:tr h="59055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024</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Заңнаманы өзгертуге байланысты жоғары тұрған бюджеттің шығындарын өтеуге  төменгі тұрған бюджеттен ағымдағы нысаналы трансферттер</a:t>
                      </a:r>
                      <a:endParaRPr kumimoji="0" lang="ru-RU" sz="1500" b="0" i="0" u="none"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1750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9 596 561,0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4608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053</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400" b="0" i="0" u="none" strike="noStrike" cap="none" normalizeH="0" baseline="0" smtClean="0">
                          <a:ln>
                            <a:noFill/>
                          </a:ln>
                          <a:solidFill>
                            <a:schemeClr val="tx1"/>
                          </a:solidFill>
                          <a:effectLst/>
                          <a:latin typeface="Arial" charset="0"/>
                          <a:cs typeface="Arial" charset="0"/>
                        </a:rPr>
                        <a:t>Қазақстан Республикасының Ұлттық қорынан берілетін нысаналы трансферттер есебінен республикалық бюджеттен бөлінген нысаналы пайдаланылмаған (түгел пайдаланылмаған) нысаналы трансферттердің сомасын қайтару</a:t>
                      </a:r>
                      <a:endParaRPr kumimoji="0" lang="ru-RU" sz="2800" b="0" i="0" u="sng"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7813">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1" u="none" strike="noStrike" cap="none" normalizeH="0" baseline="0" smtClean="0">
                          <a:ln>
                            <a:noFill/>
                          </a:ln>
                          <a:solidFill>
                            <a:schemeClr val="tx1"/>
                          </a:solidFill>
                          <a:effectLst/>
                          <a:latin typeface="Arial" charset="0"/>
                          <a:ea typeface="DejaVu Sans"/>
                          <a:cs typeface="DejaVu Sans"/>
                        </a:rPr>
                        <a:t>394 354,0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277813">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1" i="0" u="none" strike="noStrike" cap="none" normalizeH="0" baseline="0" smtClean="0">
                          <a:ln>
                            <a:noFill/>
                          </a:ln>
                          <a:solidFill>
                            <a:schemeClr val="tx1"/>
                          </a:solidFill>
                          <a:effectLst/>
                          <a:latin typeface="Times New Roman" pitchFamily="18" charset="0"/>
                          <a:ea typeface="DejaVu Sans"/>
                          <a:cs typeface="DejaVu Sans"/>
                        </a:rPr>
                        <a:t>16.</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1"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ru-RU" sz="1400" b="1" i="0" u="none" strike="noStrike" cap="none" normalizeH="0" baseline="0" smtClean="0">
                          <a:ln>
                            <a:noFill/>
                          </a:ln>
                          <a:solidFill>
                            <a:schemeClr val="tx1"/>
                          </a:solidFill>
                          <a:effectLst/>
                          <a:latin typeface="Arial" charset="0"/>
                          <a:ea typeface="DejaVu Sans"/>
                          <a:cs typeface="DejaVu Sans"/>
                        </a:rPr>
                        <a:t>Қарыздарды өтеу</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1" i="1" u="none" strike="noStrike" cap="none" normalizeH="0" baseline="0" smtClean="0">
                          <a:ln>
                            <a:noFill/>
                          </a:ln>
                          <a:solidFill>
                            <a:schemeClr val="tx1"/>
                          </a:solidFill>
                          <a:effectLst/>
                          <a:latin typeface="Arial" charset="0"/>
                          <a:ea typeface="DejaVu Sans"/>
                          <a:cs typeface="DejaVu Sans"/>
                        </a:rPr>
                        <a:t>5 613 727,0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32543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008</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kk-KZ" sz="1500" b="0" i="0" u="none" strike="noStrike" cap="none" normalizeH="0" baseline="0" smtClean="0">
                          <a:ln>
                            <a:noFill/>
                          </a:ln>
                          <a:solidFill>
                            <a:schemeClr val="tx1"/>
                          </a:solidFill>
                          <a:effectLst/>
                          <a:latin typeface="Arial" charset="0"/>
                          <a:cs typeface="Arial" charset="0"/>
                        </a:rPr>
                        <a:t>Жергілікті атқарушы органның  борышын өтеу»</a:t>
                      </a:r>
                      <a:r>
                        <a:rPr kumimoji="0" lang="ru-RU" sz="1500" b="0" i="0" u="none" strike="noStrike" cap="none" normalizeH="0" baseline="0" smtClean="0">
                          <a:ln>
                            <a:noFill/>
                          </a:ln>
                          <a:solidFill>
                            <a:schemeClr val="tx1"/>
                          </a:solidFill>
                          <a:effectLst/>
                          <a:latin typeface="Arial" charset="0"/>
                          <a:cs typeface="Arial" charset="0"/>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503238">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025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Мемлекеттік эмиссиялық бағалы қағаздар бойынша жергілікті атқарушы органның борышын өтеу</a:t>
                      </a:r>
                      <a:r>
                        <a:rPr kumimoji="0" lang="ru-RU" sz="1500" b="0" i="0" u="none" strike="noStrike" cap="none" normalizeH="0" baseline="0" smtClean="0">
                          <a:ln>
                            <a:noFill/>
                          </a:ln>
                          <a:solidFill>
                            <a:schemeClr val="tx1"/>
                          </a:solidFill>
                          <a:effectLst/>
                          <a:latin typeface="Arial" charset="0"/>
                          <a:cs typeface="Arial" charset="0"/>
                        </a:rPr>
                        <a:t>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1" u="none" strike="noStrike" cap="none" normalizeH="0" baseline="0" smtClean="0">
                          <a:ln>
                            <a:noFill/>
                          </a:ln>
                          <a:solidFill>
                            <a:schemeClr val="tx1"/>
                          </a:solidFill>
                          <a:effectLst/>
                          <a:latin typeface="Arial" charset="0"/>
                          <a:ea typeface="DejaVu Sans"/>
                          <a:cs typeface="DejaVu Sans"/>
                        </a:rPr>
                        <a:t>3 157 447,0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60375">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Жергілікті атқарушы органның жоғары тұрған бюджет алдындағы борышын өтеу</a:t>
                      </a:r>
                      <a:endParaRPr kumimoji="0" lang="ru-RU" sz="1500" b="0" i="0" u="none"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2 456 242,0 </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018</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0" fontAlgn="base" latinLnBrk="0" hangingPunct="0">
                        <a:lnSpc>
                          <a:spcPct val="100000"/>
                        </a:lnSpc>
                        <a:spcBef>
                          <a:spcPct val="20000"/>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Республикалық бюджеттен бөлінген пайдаланылмаған бюджеттік кредиттерді қайтару</a:t>
                      </a:r>
                      <a:endParaRPr kumimoji="0" lang="ru-RU" sz="2800" b="0" i="0" u="none" strike="noStrike" cap="none" normalizeH="0" baseline="0" smtClean="0">
                        <a:ln>
                          <a:noFill/>
                        </a:ln>
                        <a:solidFill>
                          <a:schemeClr val="tx1"/>
                        </a:solidFill>
                        <a:effectLst/>
                        <a:latin typeface="Arial" charset="0"/>
                        <a:cs typeface="Arial" charset="0"/>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400" b="0" i="0" u="none" strike="noStrike" cap="none" normalizeH="0" baseline="0" smtClean="0">
                        <a:ln>
                          <a:noFill/>
                        </a:ln>
                        <a:solidFill>
                          <a:schemeClr val="tx1"/>
                        </a:solidFill>
                        <a:effectLst/>
                        <a:latin typeface="Arial"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r h="431800">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endParaRPr kumimoji="0" lang="ru-RU" sz="1200" b="0" i="0" u="none" strike="noStrike" cap="none" normalizeH="0" baseline="0" smtClean="0">
                        <a:ln>
                          <a:noFill/>
                        </a:ln>
                        <a:solidFill>
                          <a:schemeClr val="tx1"/>
                        </a:solidFill>
                        <a:effectLst/>
                        <a:latin typeface="Times New Roman" pitchFamily="18" charset="0"/>
                        <a:ea typeface="DejaVu Sans"/>
                        <a:cs typeface="DejaVu Sans"/>
                      </a:endParaRP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200" b="0" i="0" u="none" strike="noStrike" cap="none" normalizeH="0" baseline="0" smtClean="0">
                          <a:ln>
                            <a:noFill/>
                          </a:ln>
                          <a:solidFill>
                            <a:schemeClr val="tx1"/>
                          </a:solidFill>
                          <a:effectLst/>
                          <a:latin typeface="Times New Roman" pitchFamily="18" charset="0"/>
                          <a:ea typeface="DejaVu Sans"/>
                          <a:cs typeface="DejaVu Sans"/>
                        </a:rPr>
                        <a:t>015</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Times New Roman" pitchFamily="18" charset="0"/>
                          <a:ea typeface="DejaVu Sans"/>
                          <a:cs typeface="DejaVu Sans"/>
                        </a:rPr>
                        <a:t>Жергілікті бюджет қаражаты есебінен</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ctr" latinLnBrk="0" hangingPunct="1">
                        <a:lnSpc>
                          <a:spcPct val="100000"/>
                        </a:lnSpc>
                        <a:spcBef>
                          <a:spcPct val="0"/>
                        </a:spcBef>
                        <a:spcAft>
                          <a:spcPct val="0"/>
                        </a:spcAft>
                        <a:buClr>
                          <a:schemeClr val="bg2"/>
                        </a:buClr>
                        <a:buSzPct val="75000"/>
                        <a:buFont typeface="Wingdings" pitchFamily="2" charset="2"/>
                        <a:buNone/>
                        <a:tabLst/>
                      </a:pPr>
                      <a:r>
                        <a:rPr kumimoji="0" lang="ru-RU" sz="1400" b="0" i="0" u="none" strike="noStrike" cap="none" normalizeH="0" baseline="0" smtClean="0">
                          <a:ln>
                            <a:noFill/>
                          </a:ln>
                          <a:solidFill>
                            <a:schemeClr val="tx1"/>
                          </a:solidFill>
                          <a:effectLst/>
                          <a:latin typeface="Arial" charset="0"/>
                          <a:ea typeface="DejaVu Sans"/>
                          <a:cs typeface="DejaVu Sans"/>
                        </a:rPr>
                        <a:t>38,0</a:t>
                      </a:r>
                    </a:p>
                  </a:txBody>
                  <a:tcPr anchor="ctr" horzOverflow="overflow">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
        <p:nvSpPr>
          <p:cNvPr id="38339" name="PubHalfFrame"/>
          <p:cNvSpPr>
            <a:spLocks noEditPoints="1" noChangeArrowheads="1"/>
          </p:cNvSpPr>
          <p:nvPr/>
        </p:nvSpPr>
        <p:spPr bwMode="auto">
          <a:xfrm rot="10800000">
            <a:off x="7596188" y="5876925"/>
            <a:ext cx="1547812" cy="981075"/>
          </a:xfrm>
          <a:custGeom>
            <a:avLst/>
            <a:gdLst>
              <a:gd name="G0" fmla="+- 0 0 0"/>
              <a:gd name="G1" fmla="+- 7497 0 0"/>
              <a:gd name="G2" fmla="+- 21600 0 7200"/>
              <a:gd name="G3" fmla="*/ 7200 1 2"/>
              <a:gd name="G4" fmla="+- 21600 0 G3"/>
              <a:gd name="G5" fmla="+- 7200 0 0"/>
              <a:gd name="G6" fmla="+- 21600 0 7497"/>
              <a:gd name="G7" fmla="*/ 7497 1 2"/>
              <a:gd name="G8" fmla="+- 21600 0 G7"/>
              <a:gd name="T0" fmla="*/ 10800 w 21600"/>
              <a:gd name="T1" fmla="*/ 0 h 21600"/>
              <a:gd name="T2" fmla="*/ 0 w 21600"/>
              <a:gd name="T3" fmla="*/ 10800 h 21600"/>
              <a:gd name="T4" fmla="*/ 3749 w 21600"/>
              <a:gd name="T5" fmla="*/ 17851 h 21600"/>
              <a:gd name="T6" fmla="*/ 18000 w 21600"/>
              <a:gd name="T7" fmla="*/ 3600 h 21600"/>
              <a:gd name="T8" fmla="*/ 17694720 60000 65536"/>
              <a:gd name="T9" fmla="*/ 11796480 60000 65536"/>
              <a:gd name="T10" fmla="*/ 5898240 60000 65536"/>
              <a:gd name="T11" fmla="*/ 0 60000 65536"/>
              <a:gd name="T12" fmla="*/ 0 w 21600"/>
              <a:gd name="T13" fmla="*/ 0 h 21600"/>
              <a:gd name="T14" fmla="*/ G2 w 21600"/>
              <a:gd name="T15" fmla="*/ G5 h 21600"/>
            </a:gdLst>
            <a:ahLst/>
            <a:cxnLst>
              <a:cxn ang="T8">
                <a:pos x="T0" y="T1"/>
              </a:cxn>
              <a:cxn ang="T9">
                <a:pos x="T2" y="T3"/>
              </a:cxn>
              <a:cxn ang="T10">
                <a:pos x="T4" y="T5"/>
              </a:cxn>
              <a:cxn ang="T11">
                <a:pos x="T6" y="T7"/>
              </a:cxn>
            </a:cxnLst>
            <a:rect l="T12" t="T13" r="T14" b="T15"/>
            <a:pathLst>
              <a:path w="21600" h="21600">
                <a:moveTo>
                  <a:pt x="0" y="0"/>
                </a:moveTo>
                <a:lnTo>
                  <a:pt x="0" y="21600"/>
                </a:lnTo>
                <a:lnTo>
                  <a:pt x="7497" y="14103"/>
                </a:lnTo>
                <a:lnTo>
                  <a:pt x="7497" y="7200"/>
                </a:lnTo>
                <a:lnTo>
                  <a:pt x="14400" y="7200"/>
                </a:lnTo>
                <a:lnTo>
                  <a:pt x="21600" y="0"/>
                </a:lnTo>
                <a:close/>
              </a:path>
            </a:pathLst>
          </a:custGeom>
          <a:solidFill>
            <a:schemeClr val="accent1"/>
          </a:solidFill>
          <a:ln w="9525">
            <a:solidFill>
              <a:srgbClr val="000000"/>
            </a:solidFill>
            <a:miter lim="800000"/>
            <a:headEnd/>
            <a:tailEnd/>
          </a:ln>
          <a:effectLst>
            <a:outerShdw dist="107763" dir="2700000" algn="ctr" rotWithShape="0">
              <a:srgbClr val="808080"/>
            </a:outerShdw>
          </a:effectLst>
        </p:spPr>
        <p:txBody>
          <a:bodyPr/>
          <a:lstStyle/>
          <a:p>
            <a:pPr algn="ctr">
              <a:defRPr/>
            </a:pPr>
            <a:endParaRPr lang="ru-RU" sz="1800" b="0" i="1">
              <a:solidFill>
                <a:srgbClr val="FFFFFF"/>
              </a:solidFill>
              <a:latin typeface="Arial" charset="0"/>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7649" name="AutoShape 58"/>
          <p:cNvSpPr>
            <a:spLocks noChangeArrowheads="1"/>
          </p:cNvSpPr>
          <p:nvPr/>
        </p:nvSpPr>
        <p:spPr bwMode="auto">
          <a:xfrm>
            <a:off x="323850" y="1052513"/>
            <a:ext cx="8459788" cy="5399087"/>
          </a:xfrm>
          <a:prstGeom prst="foldedCorner">
            <a:avLst>
              <a:gd name="adj" fmla="val 13125"/>
            </a:avLst>
          </a:prstGeom>
          <a:noFill/>
          <a:ln w="9525">
            <a:solidFill>
              <a:schemeClr val="accent2"/>
            </a:solidFill>
            <a:round/>
            <a:headEnd/>
            <a:tailEnd/>
          </a:ln>
        </p:spPr>
        <p:txBody>
          <a:bodyPr wrap="none" anchor="ctr"/>
          <a:lstStyle/>
          <a:p>
            <a:pPr indent="266700" algn="ctr"/>
            <a:r>
              <a:rPr lang="ru-RU" altLang="zh-CN" sz="2200">
                <a:solidFill>
                  <a:schemeClr val="accent2"/>
                </a:solidFill>
                <a:cs typeface="DejaVu Sans"/>
              </a:rPr>
              <a:t>Сіздердің назарларыңызға </a:t>
            </a:r>
          </a:p>
          <a:p>
            <a:pPr indent="266700" algn="ctr"/>
            <a:r>
              <a:rPr lang="ru-RU" altLang="zh-CN" sz="2200">
                <a:solidFill>
                  <a:schemeClr val="accent2"/>
                </a:solidFill>
                <a:cs typeface="DejaVu Sans"/>
              </a:rPr>
              <a:t>«Алматы облысының  қаржы басқармасы» ММ-нің</a:t>
            </a:r>
          </a:p>
          <a:p>
            <a:pPr indent="266700" algn="ctr"/>
            <a:r>
              <a:rPr lang="ru-RU" altLang="zh-CN" sz="2200">
                <a:solidFill>
                  <a:schemeClr val="accent2"/>
                </a:solidFill>
                <a:cs typeface="DejaVu Sans"/>
              </a:rPr>
              <a:t>2021-2023 жылдарға арналған шығыстары мен </a:t>
            </a:r>
          </a:p>
          <a:p>
            <a:pPr indent="266700" algn="ctr"/>
            <a:r>
              <a:rPr lang="ru-RU" altLang="zh-CN" sz="2200">
                <a:solidFill>
                  <a:schemeClr val="accent2"/>
                </a:solidFill>
                <a:cs typeface="DejaVu Sans"/>
              </a:rPr>
              <a:t>олардың </a:t>
            </a:r>
            <a:r>
              <a:rPr lang="kk-KZ" altLang="zh-CN" sz="2200">
                <a:solidFill>
                  <a:schemeClr val="accent2"/>
                </a:solidFill>
                <a:cs typeface="DejaVu Sans"/>
              </a:rPr>
              <a:t>тікелей және түпкілікті нәтижелерінің</a:t>
            </a:r>
          </a:p>
          <a:p>
            <a:pPr indent="266700" algn="ctr"/>
            <a:r>
              <a:rPr lang="kk-KZ" altLang="zh-CN" sz="2200">
                <a:solidFill>
                  <a:schemeClr val="accent2"/>
                </a:solidFill>
                <a:cs typeface="DejaVu Sans"/>
              </a:rPr>
              <a:t> көрсеткіштері туралы ақпаратты қамтитын </a:t>
            </a:r>
            <a:endParaRPr lang="ru-RU" altLang="zh-CN" sz="2200">
              <a:solidFill>
                <a:schemeClr val="accent2"/>
              </a:solidFill>
              <a:cs typeface="DejaVu Sans"/>
            </a:endParaRPr>
          </a:p>
          <a:p>
            <a:pPr indent="266700" algn="ctr"/>
            <a:r>
              <a:rPr lang="kk-KZ" altLang="zh-CN" sz="2200">
                <a:solidFill>
                  <a:schemeClr val="accent2"/>
                </a:solidFill>
                <a:cs typeface="DejaVu Sans"/>
              </a:rPr>
              <a:t>азаматтық бюджеті ұсынылады</a:t>
            </a:r>
            <a:endParaRPr lang="ru-RU" altLang="zh-CN" sz="2200">
              <a:solidFill>
                <a:schemeClr val="accent2"/>
              </a:solidFill>
              <a:cs typeface="DejaVu Sans"/>
            </a:endParaRPr>
          </a:p>
          <a:p>
            <a:pPr indent="266700" algn="ctr"/>
            <a:endParaRPr lang="kk-KZ" altLang="zh-CN" sz="2000">
              <a:solidFill>
                <a:schemeClr val="accent2"/>
              </a:solidFill>
              <a:cs typeface="DejaVu Sans"/>
            </a:endParaRPr>
          </a:p>
        </p:txBody>
      </p:sp>
      <p:sp>
        <p:nvSpPr>
          <p:cNvPr id="27650" name="Rectangle 9"/>
          <p:cNvSpPr>
            <a:spLocks noChangeArrowheads="1"/>
          </p:cNvSpPr>
          <p:nvPr/>
        </p:nvSpPr>
        <p:spPr bwMode="auto">
          <a:xfrm>
            <a:off x="1042988" y="333375"/>
            <a:ext cx="7200900" cy="647700"/>
          </a:xfrm>
          <a:prstGeom prst="rect">
            <a:avLst/>
          </a:prstGeom>
          <a:noFill/>
          <a:ln w="9525">
            <a:noFill/>
            <a:miter lim="800000"/>
            <a:headEnd/>
            <a:tailEnd/>
          </a:ln>
        </p:spPr>
        <p:txBody>
          <a:bodyPr anchor="ctr"/>
          <a:lstStyle/>
          <a:p>
            <a:pPr algn="ctr" eaLnBrk="0" hangingPunct="0"/>
            <a:r>
              <a:rPr lang="ru-RU" sz="2400">
                <a:solidFill>
                  <a:schemeClr val="accent2"/>
                </a:solidFill>
                <a:cs typeface="DejaVu Sans"/>
              </a:rPr>
              <a:t>ҚҰРМЕТТІ САЙТТЫ ҚОЛДАНУШЫЛАР!</a:t>
            </a: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8673" name="AutoShape 58"/>
          <p:cNvSpPr>
            <a:spLocks noChangeArrowheads="1"/>
          </p:cNvSpPr>
          <p:nvPr/>
        </p:nvSpPr>
        <p:spPr bwMode="auto">
          <a:xfrm>
            <a:off x="323850" y="476250"/>
            <a:ext cx="8459788" cy="6048375"/>
          </a:xfrm>
          <a:prstGeom prst="foldedCorner">
            <a:avLst>
              <a:gd name="adj" fmla="val 13125"/>
            </a:avLst>
          </a:prstGeom>
          <a:noFill/>
          <a:ln w="9525">
            <a:solidFill>
              <a:schemeClr val="accent2"/>
            </a:solidFill>
            <a:round/>
            <a:headEnd/>
            <a:tailEnd/>
          </a:ln>
        </p:spPr>
        <p:txBody>
          <a:bodyPr wrap="none" anchor="ctr"/>
          <a:lstStyle/>
          <a:p>
            <a:pPr indent="266700"/>
            <a:r>
              <a:rPr lang="ru-RU" altLang="zh-CN" sz="1800" i="1">
                <a:solidFill>
                  <a:srgbClr val="FFFFFF"/>
                </a:solidFill>
                <a:cs typeface="DejaVu Sans"/>
              </a:rPr>
              <a:t>            </a:t>
            </a:r>
            <a:endParaRPr lang="kk-KZ" altLang="zh-CN" sz="2000">
              <a:solidFill>
                <a:schemeClr val="accent2"/>
              </a:solidFill>
              <a:latin typeface="Arial" charset="0"/>
              <a:cs typeface="DejaVu Sans"/>
            </a:endParaRPr>
          </a:p>
        </p:txBody>
      </p:sp>
      <p:sp>
        <p:nvSpPr>
          <p:cNvPr id="28674" name="Rectangle 4"/>
          <p:cNvSpPr>
            <a:spLocks noChangeArrowheads="1"/>
          </p:cNvSpPr>
          <p:nvPr/>
        </p:nvSpPr>
        <p:spPr bwMode="auto">
          <a:xfrm>
            <a:off x="395288" y="885825"/>
            <a:ext cx="8424862" cy="5157788"/>
          </a:xfrm>
          <a:prstGeom prst="rect">
            <a:avLst/>
          </a:prstGeom>
          <a:noFill/>
          <a:ln w="9525">
            <a:noFill/>
            <a:miter lim="800000"/>
            <a:headEnd/>
            <a:tailEnd/>
          </a:ln>
        </p:spPr>
        <p:txBody>
          <a:bodyPr anchor="ctr">
            <a:spAutoFit/>
          </a:bodyPr>
          <a:lstStyle/>
          <a:p>
            <a:pPr indent="538163" algn="ctr"/>
            <a:r>
              <a:rPr lang="kk-KZ" altLang="zh-CN" sz="1800">
                <a:solidFill>
                  <a:schemeClr val="accent2"/>
                </a:solidFill>
                <a:cs typeface="DejaVu Sans"/>
              </a:rPr>
              <a:t>Жергілікті бюджеттерді қалыптастыру </a:t>
            </a:r>
          </a:p>
          <a:p>
            <a:pPr indent="538163" algn="ctr"/>
            <a:r>
              <a:rPr lang="kk-KZ" altLang="zh-CN" sz="1800">
                <a:solidFill>
                  <a:schemeClr val="accent2"/>
                </a:solidFill>
                <a:cs typeface="DejaVu Sans"/>
              </a:rPr>
              <a:t>Қазақстан Республикасының бюджет кодексімен реттелген.  </a:t>
            </a:r>
          </a:p>
          <a:p>
            <a:pPr indent="538163" algn="ctr"/>
            <a:endParaRPr lang="kk-KZ" altLang="zh-CN" sz="1800">
              <a:solidFill>
                <a:schemeClr val="accent2"/>
              </a:solidFill>
              <a:cs typeface="DejaVu Sans"/>
            </a:endParaRPr>
          </a:p>
          <a:p>
            <a:pPr indent="538163" algn="ctr"/>
            <a:endParaRPr lang="kk-KZ" altLang="zh-CN" sz="800">
              <a:solidFill>
                <a:schemeClr val="accent2"/>
              </a:solidFill>
              <a:cs typeface="DejaVu Sans"/>
            </a:endParaRPr>
          </a:p>
          <a:p>
            <a:pPr indent="538163"/>
            <a:r>
              <a:rPr lang="ru-RU" sz="1800">
                <a:solidFill>
                  <a:schemeClr val="accent2"/>
                </a:solidFill>
                <a:cs typeface="DejaVu Sans"/>
              </a:rPr>
              <a:t>ҚР Бюджет кодексіне сәйкес жергілікті бюджет шығыстарын жоспарлау үшін жергілікті бюджеттік бағдарламалардың әкімшілері ағымдағы қаржы жылының 15 мамырына дейінгі мерзімде мемлекеттік жоспарлау жөніндегі жергілікті уәкілетті органға бюджеттік өтінімдерді және бюджеттік бағдарламалардың жобаларын ұсынады.</a:t>
            </a:r>
          </a:p>
          <a:p>
            <a:pPr indent="538163"/>
            <a:endParaRPr lang="ru-RU" sz="1800">
              <a:solidFill>
                <a:schemeClr val="accent2"/>
              </a:solidFill>
              <a:cs typeface="DejaVu Sans"/>
            </a:endParaRPr>
          </a:p>
          <a:p>
            <a:pPr indent="538163"/>
            <a:r>
              <a:rPr lang="ru-RU" sz="1800">
                <a:solidFill>
                  <a:schemeClr val="accent2"/>
                </a:solidFill>
                <a:cs typeface="DejaVu Sans"/>
              </a:rPr>
              <a:t>Бюджеттік өтінім шығыстардың көлемін негіздеу үшін кезекті жоспарлы кезеңге бюджеттік бағдарламалар әкімшісі жасайтын құжаттар жиынтығын білдіреді.</a:t>
            </a:r>
          </a:p>
          <a:p>
            <a:pPr indent="538163"/>
            <a:endParaRPr lang="ru-RU" sz="1800">
              <a:solidFill>
                <a:schemeClr val="accent2"/>
              </a:solidFill>
              <a:cs typeface="DejaVu Sans"/>
            </a:endParaRPr>
          </a:p>
          <a:p>
            <a:pPr indent="538163"/>
            <a:r>
              <a:rPr lang="ru-RU" sz="1800">
                <a:solidFill>
                  <a:schemeClr val="accent2"/>
                </a:solidFill>
                <a:cs typeface="DejaVu Sans"/>
              </a:rPr>
              <a:t>Бюджеттік бағдарламалар әкімшісінің бюджеттік бағдарламасы аумақты дамытудың тиісті бағдарламасында айқындалған мақсаттармен, нысаналы индикаторлармен, Мемлекеттік орган туралы ережеде айқындалған өкілеттіктермен өзара байланысты бюджет шығыстарының бағытын айқындайды.</a:t>
            </a: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9697" name="Rectangle 3"/>
          <p:cNvSpPr>
            <a:spLocks noGrp="1" noChangeArrowheads="1"/>
          </p:cNvSpPr>
          <p:nvPr>
            <p:ph type="body" idx="1"/>
          </p:nvPr>
        </p:nvSpPr>
        <p:spPr>
          <a:xfrm>
            <a:off x="468313" y="404813"/>
            <a:ext cx="8135937" cy="5903912"/>
          </a:xfrm>
        </p:spPr>
        <p:txBody>
          <a:bodyPr/>
          <a:lstStyle/>
          <a:p>
            <a:pPr marL="0" indent="0">
              <a:lnSpc>
                <a:spcPct val="80000"/>
              </a:lnSpc>
              <a:buFont typeface="Wingdings" pitchFamily="2" charset="2"/>
              <a:buNone/>
            </a:pPr>
            <a:r>
              <a:rPr lang="ru-RU" altLang="zh-CN" sz="3600" smtClean="0"/>
              <a:t>    </a:t>
            </a:r>
          </a:p>
          <a:p>
            <a:pPr marL="0" indent="0">
              <a:lnSpc>
                <a:spcPct val="80000"/>
              </a:lnSpc>
              <a:buFont typeface="Wingdings" pitchFamily="2" charset="2"/>
              <a:buNone/>
            </a:pPr>
            <a:r>
              <a:rPr lang="kk-KZ" altLang="zh-CN" sz="2000" smtClean="0">
                <a:solidFill>
                  <a:schemeClr val="accent2"/>
                </a:solidFill>
              </a:rPr>
              <a:t>         «Алматы облысының қаржы басқармасы» ММ  облыстық бюджеттен қаржыландырылатын, бюджетті атқару, жергілікті бюджеттің атқарылуы бойынша бухгалтерлік есепке алуды, бюджеттік есепке алу мен бюджеттік есептілікті жүргізу саласындағы және облыстық коммуналдық меншікті басқарудың уәкілетті органы болып табылады.</a:t>
            </a:r>
          </a:p>
          <a:p>
            <a:pPr marL="0" indent="0">
              <a:lnSpc>
                <a:spcPct val="80000"/>
              </a:lnSpc>
              <a:buFont typeface="Wingdings" pitchFamily="2" charset="2"/>
              <a:buNone/>
            </a:pPr>
            <a:endParaRPr lang="ru-RU" altLang="zh-CN" sz="2000" smtClean="0">
              <a:solidFill>
                <a:schemeClr val="accent2"/>
              </a:solidFill>
            </a:endParaRPr>
          </a:p>
          <a:p>
            <a:pPr marL="0" indent="0">
              <a:lnSpc>
                <a:spcPct val="80000"/>
              </a:lnSpc>
              <a:buFont typeface="Wingdings" pitchFamily="2" charset="2"/>
              <a:buNone/>
            </a:pPr>
            <a:r>
              <a:rPr lang="kk-KZ" altLang="zh-CN" sz="2000" smtClean="0">
                <a:solidFill>
                  <a:schemeClr val="accent2"/>
                </a:solidFill>
              </a:rPr>
              <a:t>        «Алматы облысының қаржы басқармасы» ММ-нің</a:t>
            </a:r>
          </a:p>
          <a:p>
            <a:pPr marL="0" indent="0">
              <a:lnSpc>
                <a:spcPct val="80000"/>
              </a:lnSpc>
              <a:buFont typeface="Wingdings" pitchFamily="2" charset="2"/>
              <a:buNone/>
            </a:pPr>
            <a:r>
              <a:rPr lang="kk-KZ" altLang="zh-CN" sz="2000" smtClean="0">
                <a:solidFill>
                  <a:schemeClr val="accent2"/>
                </a:solidFill>
              </a:rPr>
              <a:t>бюджеттік бағдарламаларының жобалары жоспарлау сатысында ҚР Бюджет кодексіне,  Алматы облысы әкімдігінің 2020 жылғы 16 наурыздағы №100 қаулысымен бекітілген Алматы облысының 2020-2024 жылдарға арналған әлеуметтік-экономикалық даму болжамына, Басқарма ережесінде белгіленген өкілеттіктерге  сәйкес қалыптастырылды.</a:t>
            </a:r>
            <a:endParaRPr lang="ru-RU" sz="2000" smtClean="0">
              <a:solidFill>
                <a:schemeClr val="accent2"/>
              </a:solidFill>
            </a:endParaRPr>
          </a:p>
          <a:p>
            <a:pPr marL="0" indent="0">
              <a:lnSpc>
                <a:spcPct val="80000"/>
              </a:lnSpc>
              <a:buFont typeface="Wingdings" pitchFamily="2" charset="2"/>
              <a:buNone/>
            </a:pPr>
            <a:r>
              <a:rPr lang="ru-RU" sz="2000" smtClean="0">
                <a:solidFill>
                  <a:schemeClr val="accent2"/>
                </a:solidFill>
              </a:rPr>
              <a:t>       Бюджеттік бағдарламалардың жобалары тікелей және түпкілікті нәтижелер көрсеткіштерін, жоспарланған кезеңге арналған бюджет қаражатының көлемін қамтиды.</a:t>
            </a:r>
          </a:p>
        </p:txBody>
      </p:sp>
      <p:sp>
        <p:nvSpPr>
          <p:cNvPr id="29698" name="AutoShape 58"/>
          <p:cNvSpPr>
            <a:spLocks noChangeArrowheads="1"/>
          </p:cNvSpPr>
          <p:nvPr/>
        </p:nvSpPr>
        <p:spPr bwMode="auto">
          <a:xfrm>
            <a:off x="323850" y="476250"/>
            <a:ext cx="8459788" cy="6048375"/>
          </a:xfrm>
          <a:prstGeom prst="foldedCorner">
            <a:avLst>
              <a:gd name="adj" fmla="val 13125"/>
            </a:avLst>
          </a:prstGeom>
          <a:noFill/>
          <a:ln w="9525">
            <a:solidFill>
              <a:schemeClr val="accent2"/>
            </a:solidFill>
            <a:round/>
            <a:headEnd/>
            <a:tailEnd/>
          </a:ln>
        </p:spPr>
        <p:txBody>
          <a:bodyPr wrap="none" anchor="ctr"/>
          <a:lstStyle/>
          <a:p>
            <a:pPr indent="266700"/>
            <a:r>
              <a:rPr lang="ru-RU" altLang="zh-CN" sz="1800" i="1">
                <a:solidFill>
                  <a:srgbClr val="FFFFFF"/>
                </a:solidFill>
                <a:cs typeface="DejaVu Sans"/>
              </a:rPr>
              <a:t>            </a:t>
            </a:r>
            <a:endParaRPr lang="kk-KZ" altLang="zh-CN" sz="2000">
              <a:solidFill>
                <a:schemeClr val="accent2"/>
              </a:solidFill>
              <a:latin typeface="Arial" charset="0"/>
              <a:cs typeface="DejaVu Sans"/>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30780" name="Group 60"/>
          <p:cNvGraphicFramePr>
            <a:graphicFrameLocks noGrp="1"/>
          </p:cNvGraphicFramePr>
          <p:nvPr/>
        </p:nvGraphicFramePr>
        <p:xfrm>
          <a:off x="0" y="1700213"/>
          <a:ext cx="9144000" cy="4756150"/>
        </p:xfrm>
        <a:graphic>
          <a:graphicData uri="http://schemas.openxmlformats.org/drawingml/2006/table">
            <a:tbl>
              <a:tblPr/>
              <a:tblGrid>
                <a:gridCol w="4568825"/>
                <a:gridCol w="1528763"/>
                <a:gridCol w="1527175"/>
                <a:gridCol w="1519237"/>
              </a:tblGrid>
              <a:tr h="349250">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12738">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341313">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774700">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Жергілікті бюджетті атқару және коммуналдық меншікті басқару саласындағы мемлекеттік саясатты іске асыру жөніндегі қызметтер</a:t>
                      </a:r>
                      <a:endParaRPr kumimoji="0" lang="ru-RU" sz="1500" b="0" i="0" u="none" strike="noStrike" cap="none" normalizeH="0" baseline="0" smtClean="0">
                        <a:ln>
                          <a:noFill/>
                        </a:ln>
                        <a:solidFill>
                          <a:schemeClr val="tx1"/>
                        </a:solidFill>
                        <a:effectLst/>
                        <a:latin typeface="Arial" charset="0"/>
                        <a:cs typeface="Arial"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149 770,0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152 208,0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155 368,0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71475">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658813">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0" u="none" strike="noStrike" cap="none" normalizeH="0" baseline="0" smtClean="0">
                          <a:ln>
                            <a:noFill/>
                          </a:ln>
                          <a:solidFill>
                            <a:schemeClr val="tx1"/>
                          </a:solidFill>
                          <a:effectLst/>
                          <a:latin typeface="Arial" charset="0"/>
                          <a:cs typeface="Arial" charset="0"/>
                        </a:rPr>
                        <a:t>Мемлекеттік қызмет көрсету бойынша өзіне жүктелген функцияларды орындайтын басқарманың штат санының саны</a:t>
                      </a:r>
                      <a:endParaRPr kumimoji="0" lang="ru-RU" sz="1500" b="0" i="0" u="none" strike="noStrike" cap="none" normalizeH="0" baseline="0" smtClean="0">
                        <a:ln>
                          <a:noFill/>
                        </a:ln>
                        <a:solidFill>
                          <a:schemeClr val="tx1"/>
                        </a:solidFill>
                        <a:effectLst/>
                        <a:latin typeface="Arial" charset="0"/>
                        <a:cs typeface="Arial"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36</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36</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36</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341313">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00150">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500" b="0" i="0" u="none" strike="noStrike" cap="none" normalizeH="0" baseline="0" smtClean="0">
                          <a:ln>
                            <a:noFill/>
                          </a:ln>
                          <a:solidFill>
                            <a:schemeClr val="tx1"/>
                          </a:solidFill>
                          <a:effectLst/>
                          <a:latin typeface="Arial" charset="0"/>
                          <a:cs typeface="Arial" charset="0"/>
                        </a:rPr>
                        <a:t>Бюджеттің орындалуына мониторинг жүргізу, басқарма аппаратын ұстау бойынша қызметтер, басқарма мүліктерін есепке алу және сақтау. Жергілікті бюджеттің орындалуы бойынша бухгалтерлік есепті, бюджеттік есепті және бюджеттік есептілікті жүргізу</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0769" name="Rectangle 687"/>
          <p:cNvSpPr>
            <a:spLocks noChangeArrowheads="1"/>
          </p:cNvSpPr>
          <p:nvPr/>
        </p:nvSpPr>
        <p:spPr bwMode="auto">
          <a:xfrm>
            <a:off x="0" y="0"/>
            <a:ext cx="9144000" cy="1341438"/>
          </a:xfrm>
          <a:prstGeom prst="rect">
            <a:avLst/>
          </a:prstGeom>
          <a:solidFill>
            <a:srgbClr val="0066FF"/>
          </a:solidFill>
          <a:ln w="9525" algn="ctr">
            <a:solidFill>
              <a:srgbClr val="3399FF"/>
            </a:solidFill>
            <a:miter lim="800000"/>
            <a:headEnd/>
            <a:tailEnd/>
          </a:ln>
        </p:spPr>
        <p:txBody>
          <a:bodyPr anchor="ctr"/>
          <a:lstStyle/>
          <a:p>
            <a:pPr algn="ctr"/>
            <a:r>
              <a:rPr lang="ru-RU" sz="1800">
                <a:solidFill>
                  <a:srgbClr val="FFFFFF"/>
                </a:solidFill>
                <a:latin typeface="Arial" charset="0"/>
                <a:cs typeface="DejaVu Sans"/>
              </a:rPr>
              <a:t>БЮДЖЕТТІК БАҒДАРЛАМА</a:t>
            </a:r>
            <a:br>
              <a:rPr lang="ru-RU" sz="1800">
                <a:solidFill>
                  <a:srgbClr val="FFFFFF"/>
                </a:solidFill>
                <a:latin typeface="Arial" charset="0"/>
                <a:cs typeface="DejaVu Sans"/>
              </a:rPr>
            </a:br>
            <a:r>
              <a:rPr lang="ru-RU" sz="1700" u="sng">
                <a:solidFill>
                  <a:srgbClr val="FFFFFF"/>
                </a:solidFill>
                <a:latin typeface="Arial" charset="0"/>
                <a:cs typeface="DejaVu Sans"/>
              </a:rPr>
              <a:t>257 001 </a:t>
            </a:r>
            <a:r>
              <a:rPr lang="kk-KZ" sz="1700" u="sng">
                <a:solidFill>
                  <a:srgbClr val="FFFFFF"/>
                </a:solidFill>
                <a:latin typeface="Arial" charset="0"/>
                <a:cs typeface="DejaVu Sans"/>
              </a:rPr>
              <a:t>«Жергілікті бюджетті атқару және коммуналдық меншікті басқару саласындағы мемлекеттік саясатты іске асыру жөніндегі қызметтер»</a:t>
            </a:r>
            <a:endParaRPr lang="ru-RU" sz="1700" u="sng">
              <a:solidFill>
                <a:srgbClr val="FFFFFF"/>
              </a:solidFill>
              <a:latin typeface="Arial" charset="0"/>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795" name="Group 51"/>
          <p:cNvGraphicFramePr>
            <a:graphicFrameLocks noGrp="1"/>
          </p:cNvGraphicFramePr>
          <p:nvPr/>
        </p:nvGraphicFramePr>
        <p:xfrm>
          <a:off x="0" y="1125538"/>
          <a:ext cx="9144000" cy="4792662"/>
        </p:xfrm>
        <a:graphic>
          <a:graphicData uri="http://schemas.openxmlformats.org/drawingml/2006/table">
            <a:tbl>
              <a:tblPr/>
              <a:tblGrid>
                <a:gridCol w="4549775"/>
                <a:gridCol w="1535113"/>
                <a:gridCol w="1533525"/>
                <a:gridCol w="1525587"/>
              </a:tblGrid>
              <a:tr h="357188">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71475">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373063">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698500">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500" b="0" i="0" u="none" strike="noStrike" cap="none" normalizeH="0" baseline="0" smtClean="0">
                          <a:ln>
                            <a:noFill/>
                          </a:ln>
                          <a:solidFill>
                            <a:schemeClr val="tx1"/>
                          </a:solidFill>
                          <a:effectLst/>
                          <a:latin typeface="Arial" charset="0"/>
                          <a:ea typeface="DejaVu Sans"/>
                          <a:cs typeface="DejaVu Sans"/>
                        </a:rPr>
                        <a:t>жекешелендіру бойныша,коммуналдық мүлікті басқару,  жекешелендіруден кейінгі қызметті басқару жөніндегі іс-шараларды жүзеге асыру және осыған байланысты дауларды реттеу</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12 743,0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13 189,0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13 651,0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407988">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588963">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500" b="0" i="0" u="none" strike="noStrike" cap="none" normalizeH="0" baseline="0" smtClean="0">
                          <a:ln>
                            <a:noFill/>
                          </a:ln>
                          <a:solidFill>
                            <a:schemeClr val="tx1"/>
                          </a:solidFill>
                          <a:effectLst/>
                          <a:latin typeface="Arial" charset="0"/>
                          <a:ea typeface="DejaVu Sans"/>
                          <a:cs typeface="DejaVu Sans"/>
                        </a:rPr>
                        <a:t>жекешелендірілетін мемлекеттік мүліктің құнын айқындау</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376238">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2238">
                <a:tc>
                  <a:txBody>
                    <a:bodyPr/>
                    <a:lstStyle/>
                    <a:p>
                      <a:pPr marL="66675" marR="0" lvl="0" indent="0" algn="l" defTabSz="914400" rtl="0" eaLnBrk="1" fontAlgn="base" latinLnBrk="0" hangingPunct="1">
                        <a:lnSpc>
                          <a:spcPct val="100000"/>
                        </a:lnSpc>
                        <a:spcBef>
                          <a:spcPct val="0"/>
                        </a:spcBef>
                        <a:spcAft>
                          <a:spcPct val="0"/>
                        </a:spcAft>
                        <a:buClrTx/>
                        <a:buSzTx/>
                        <a:buFontTx/>
                        <a:buNone/>
                        <a:tabLst/>
                      </a:pPr>
                      <a:r>
                        <a:rPr kumimoji="0" lang="ru-RU" sz="1500" b="0" i="1" u="none" strike="noStrike" cap="none" normalizeH="0" baseline="0" smtClean="0">
                          <a:ln>
                            <a:noFill/>
                          </a:ln>
                          <a:solidFill>
                            <a:schemeClr val="tx1"/>
                          </a:solidFill>
                          <a:effectLst/>
                          <a:latin typeface="Arial" charset="0"/>
                          <a:ea typeface="DejaVu Sans"/>
                          <a:cs typeface="DejaVu Sans"/>
                        </a:rPr>
                        <a:t>Мемлекеттік ұйымдар мен мемлекет қатысатын заңды тұлғалар қызметінің ашықтығын арттыру, Жекешелендіру, коммуналдық меншік объектілерін жалға алу рәсімдерін өткізуді қамтамасыз ету</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1793" name="Rectangle 687"/>
          <p:cNvSpPr>
            <a:spLocks noChangeArrowheads="1"/>
          </p:cNvSpPr>
          <p:nvPr/>
        </p:nvSpPr>
        <p:spPr bwMode="auto">
          <a:xfrm>
            <a:off x="0" y="0"/>
            <a:ext cx="9144000" cy="836613"/>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a:solidFill>
                  <a:srgbClr val="FFFFFF"/>
                </a:solidFill>
                <a:cs typeface="DejaVu Sans"/>
              </a:rPr>
              <a:t>БЮДЖЕТТІК БАҒДАРЛАМА</a:t>
            </a:r>
            <a:r>
              <a:rPr lang="ru-RU">
                <a:solidFill>
                  <a:srgbClr val="FFFFFF"/>
                </a:solidFill>
                <a:cs typeface="DejaVu Sans"/>
              </a:rPr>
              <a:t/>
            </a:r>
            <a:br>
              <a:rPr lang="ru-RU">
                <a:solidFill>
                  <a:srgbClr val="FFFFFF"/>
                </a:solidFill>
                <a:cs typeface="DejaVu Sans"/>
              </a:rPr>
            </a:br>
            <a:r>
              <a:rPr lang="ru-RU" sz="1800" u="sng">
                <a:solidFill>
                  <a:srgbClr val="FFFFFF"/>
                </a:solidFill>
                <a:latin typeface="Arial" charset="0"/>
                <a:cs typeface="DejaVu Sans"/>
              </a:rPr>
              <a:t>257 009 </a:t>
            </a:r>
            <a:r>
              <a:rPr lang="kk-KZ" sz="1800" u="sng">
                <a:solidFill>
                  <a:srgbClr val="FFFFFF"/>
                </a:solidFill>
                <a:latin typeface="Arial" charset="0"/>
                <a:cs typeface="DejaVu Sans"/>
              </a:rPr>
              <a:t>«</a:t>
            </a:r>
            <a:r>
              <a:rPr lang="ru-RU" sz="1500" u="sng">
                <a:solidFill>
                  <a:srgbClr val="FFFFFF"/>
                </a:solidFill>
                <a:cs typeface="DejaVu Sans"/>
              </a:rPr>
              <a:t>Жекешелендіру, коммуналдық меншікті басқару, жекешелендіруден кейінгі қызмет және осыған байланысты  дауларды реттеу</a:t>
            </a:r>
            <a:r>
              <a:rPr lang="kk-KZ" sz="1800" u="sng">
                <a:solidFill>
                  <a:srgbClr val="FFFFFF"/>
                </a:solidFill>
                <a:latin typeface="Arial" charset="0"/>
                <a:cs typeface="DejaVu Sans"/>
              </a:rPr>
              <a:t>»</a:t>
            </a:r>
            <a:r>
              <a:rPr lang="ru-RU" sz="1800" u="sng">
                <a:solidFill>
                  <a:srgbClr val="FFFFFF"/>
                </a:solidFill>
                <a:latin typeface="Arial" charset="0"/>
                <a:cs typeface="DejaVu Sans"/>
              </a:rPr>
              <a:t/>
            </a:r>
            <a:br>
              <a:rPr lang="ru-RU" sz="1800" u="sng">
                <a:solidFill>
                  <a:srgbClr val="FFFFFF"/>
                </a:solidFill>
                <a:latin typeface="Arial" charset="0"/>
                <a:cs typeface="DejaVu Sans"/>
              </a:rPr>
            </a:br>
            <a:endParaRPr lang="ru-RU" sz="1800" u="sng">
              <a:solidFill>
                <a:srgbClr val="FFFFFF"/>
              </a:solidFill>
              <a:latin typeface="Arial" charset="0"/>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2823" name="Group 55"/>
          <p:cNvGraphicFramePr>
            <a:graphicFrameLocks noGrp="1"/>
          </p:cNvGraphicFramePr>
          <p:nvPr/>
        </p:nvGraphicFramePr>
        <p:xfrm>
          <a:off x="0" y="1412875"/>
          <a:ext cx="9144000" cy="3560763"/>
        </p:xfrm>
        <a:graphic>
          <a:graphicData uri="http://schemas.openxmlformats.org/drawingml/2006/table">
            <a:tbl>
              <a:tblPr/>
              <a:tblGrid>
                <a:gridCol w="4549775"/>
                <a:gridCol w="1535113"/>
                <a:gridCol w="1533525"/>
                <a:gridCol w="1525587"/>
              </a:tblGrid>
              <a:tr h="193675">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50838">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352425">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649288">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500" b="0" i="1" u="none" strike="noStrike" cap="none" normalizeH="0" baseline="0" smtClean="0">
                          <a:ln>
                            <a:noFill/>
                          </a:ln>
                          <a:solidFill>
                            <a:schemeClr val="tx1"/>
                          </a:solidFill>
                          <a:effectLst/>
                          <a:latin typeface="Arial" charset="0"/>
                          <a:cs typeface="Arial" charset="0"/>
                        </a:rPr>
                        <a:t>Мемлекеттік органның материалдық-техникалық базасын нығайту</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1 146,0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1 186,0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1 228,0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84175">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58578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500" b="0" i="0" u="none" strike="noStrike" cap="none" normalizeH="0" baseline="0" smtClean="0">
                          <a:ln>
                            <a:noFill/>
                          </a:ln>
                          <a:solidFill>
                            <a:schemeClr val="tx1"/>
                          </a:solidFill>
                          <a:effectLst/>
                          <a:latin typeface="Arial" charset="0"/>
                          <a:ea typeface="DejaVu Sans"/>
                          <a:cs typeface="DejaVu Sans"/>
                        </a:rPr>
                        <a:t>Приобретение основных средств и нематериальные активы в количестве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354013">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2238">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500" b="0" i="1" u="none" strike="noStrike" cap="none" normalizeH="0" baseline="0" smtClean="0">
                          <a:ln>
                            <a:noFill/>
                          </a:ln>
                          <a:solidFill>
                            <a:schemeClr val="tx1"/>
                          </a:solidFill>
                          <a:effectLst/>
                          <a:latin typeface="Arial" charset="0"/>
                          <a:cs typeface="Arial" charset="0"/>
                        </a:rPr>
                        <a:t>Негізгі құралдарды сатып алу және материалдық емес активтер</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2817" name="Rectangle 687"/>
          <p:cNvSpPr>
            <a:spLocks noChangeArrowheads="1"/>
          </p:cNvSpPr>
          <p:nvPr/>
        </p:nvSpPr>
        <p:spPr bwMode="auto">
          <a:xfrm>
            <a:off x="0" y="0"/>
            <a:ext cx="9144000" cy="836613"/>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a:solidFill>
                  <a:srgbClr val="FFFFFF"/>
                </a:solidFill>
                <a:latin typeface="Arial" charset="0"/>
                <a:cs typeface="DejaVu Sans"/>
              </a:rPr>
              <a:t>БЮДЖЕТТІК БАҒДАРЛАМА</a:t>
            </a:r>
            <a:br>
              <a:rPr lang="ru-RU" sz="1800">
                <a:solidFill>
                  <a:srgbClr val="FFFFFF"/>
                </a:solidFill>
                <a:latin typeface="Arial" charset="0"/>
                <a:cs typeface="DejaVu Sans"/>
              </a:rPr>
            </a:br>
            <a:r>
              <a:rPr lang="ru-RU" sz="1700">
                <a:solidFill>
                  <a:srgbClr val="FFFFFF"/>
                </a:solidFill>
                <a:latin typeface="Arial" charset="0"/>
                <a:cs typeface="DejaVu Sans"/>
              </a:rPr>
              <a:t>257 013 </a:t>
            </a:r>
            <a:r>
              <a:rPr lang="kk-KZ" sz="1700">
                <a:solidFill>
                  <a:srgbClr val="FFFFFF"/>
                </a:solidFill>
                <a:latin typeface="Arial" charset="0"/>
                <a:cs typeface="DejaVu Sans"/>
              </a:rPr>
              <a:t>«</a:t>
            </a:r>
            <a:r>
              <a:rPr lang="ru-RU" sz="1700">
                <a:solidFill>
                  <a:srgbClr val="FFFFFF"/>
                </a:solidFill>
                <a:cs typeface="DejaVu Sans"/>
              </a:rPr>
              <a:t>Мемлекеттік органның күрделі шығыстары</a:t>
            </a:r>
            <a:r>
              <a:rPr lang="kk-KZ" sz="1700">
                <a:solidFill>
                  <a:srgbClr val="FFFFFF"/>
                </a:solidFill>
                <a:latin typeface="Arial" charset="0"/>
                <a:cs typeface="DejaVu Sans"/>
              </a:rPr>
              <a:t>»</a:t>
            </a:r>
            <a:r>
              <a:rPr lang="ru-RU" sz="1700">
                <a:solidFill>
                  <a:srgbClr val="FFFFFF"/>
                </a:solidFill>
                <a:latin typeface="Arial" charset="0"/>
                <a:cs typeface="DejaVu Sans"/>
              </a:rPr>
              <a:t/>
            </a:r>
            <a:br>
              <a:rPr lang="ru-RU" sz="1700">
                <a:solidFill>
                  <a:srgbClr val="FFFFFF"/>
                </a:solidFill>
                <a:latin typeface="Arial" charset="0"/>
                <a:cs typeface="DejaVu Sans"/>
              </a:rPr>
            </a:br>
            <a:endParaRPr lang="ru-RU" sz="1700">
              <a:solidFill>
                <a:srgbClr val="FFFFFF"/>
              </a:solidFill>
              <a:latin typeface="Arial" charset="0"/>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3851" name="Group 59"/>
          <p:cNvGraphicFramePr>
            <a:graphicFrameLocks noGrp="1"/>
          </p:cNvGraphicFramePr>
          <p:nvPr/>
        </p:nvGraphicFramePr>
        <p:xfrm>
          <a:off x="0" y="1052513"/>
          <a:ext cx="9109075" cy="4576762"/>
        </p:xfrm>
        <a:graphic>
          <a:graphicData uri="http://schemas.openxmlformats.org/drawingml/2006/table">
            <a:tbl>
              <a:tblPr/>
              <a:tblGrid>
                <a:gridCol w="4549775"/>
                <a:gridCol w="1535113"/>
                <a:gridCol w="1533525"/>
                <a:gridCol w="1490662"/>
              </a:tblGrid>
              <a:tr h="288925">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19088">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369888">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687388">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Муниципалдық облигацияларға қызмет көрсету бойынша   есептелген сыйақылар төлемдері</a:t>
                      </a:r>
                      <a:r>
                        <a:rPr kumimoji="0" lang="ru-RU" sz="1500" b="0" i="0"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4 909,0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47663">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(төлемдер саны)</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739775">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Муниципалдық облигацияларға депозитарлық қызмет көрсетуге сыйақы төлеу бойынша төлем шоттар қалыптастыру</a:t>
                      </a:r>
                      <a:r>
                        <a:rPr kumimoji="0" lang="ru-RU" sz="1500" b="0" i="1"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2</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319088">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122238">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Мемлекеттік эмиссиялық бағалы қағаздарды орналастыру талаптарына сәйкес  облыстың жергілікті атқарушы органының қаржылық міндеттемелерін уақытылы  және толық орындау</a:t>
                      </a:r>
                      <a:r>
                        <a:rPr kumimoji="0" lang="kk-KZ" sz="1500" b="0" i="0" u="none" strike="noStrike" cap="none" normalizeH="0" baseline="0" smtClean="0">
                          <a:ln>
                            <a:noFill/>
                          </a:ln>
                          <a:solidFill>
                            <a:schemeClr val="tx1"/>
                          </a:solidFill>
                          <a:effectLst/>
                          <a:latin typeface="Arial" charset="0"/>
                          <a:cs typeface="Arial" charset="0"/>
                        </a:rPr>
                        <a:t> </a:t>
                      </a:r>
                      <a:endParaRPr kumimoji="0" lang="ru-RU" sz="1500" b="0" i="0" u="none" strike="noStrike" cap="none" normalizeH="0" baseline="0" smtClean="0">
                        <a:ln>
                          <a:noFill/>
                        </a:ln>
                        <a:solidFill>
                          <a:schemeClr val="tx1"/>
                        </a:solidFill>
                        <a:effectLst/>
                        <a:latin typeface="Arial" charset="0"/>
                        <a:cs typeface="Arial"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3841" name="Rectangle 687"/>
          <p:cNvSpPr>
            <a:spLocks noChangeArrowheads="1"/>
          </p:cNvSpPr>
          <p:nvPr/>
        </p:nvSpPr>
        <p:spPr bwMode="auto">
          <a:xfrm>
            <a:off x="0" y="0"/>
            <a:ext cx="9144000" cy="836613"/>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a:solidFill>
                  <a:srgbClr val="FFFFFF"/>
                </a:solidFill>
                <a:latin typeface="Arial" charset="0"/>
                <a:cs typeface="DejaVu Sans"/>
              </a:rPr>
              <a:t>БЮДЖЕТТІК БАҒДАРЛАМА</a:t>
            </a:r>
            <a:br>
              <a:rPr lang="ru-RU" sz="1800">
                <a:solidFill>
                  <a:srgbClr val="FFFFFF"/>
                </a:solidFill>
                <a:latin typeface="Arial" charset="0"/>
                <a:cs typeface="DejaVu Sans"/>
              </a:rPr>
            </a:br>
            <a:r>
              <a:rPr lang="ru-RU" sz="1800" u="sng">
                <a:solidFill>
                  <a:srgbClr val="FFFFFF"/>
                </a:solidFill>
                <a:latin typeface="Arial" charset="0"/>
                <a:cs typeface="DejaVu Sans"/>
              </a:rPr>
              <a:t>257 004 </a:t>
            </a:r>
            <a:r>
              <a:rPr lang="kk-KZ" sz="1800" u="sng">
                <a:solidFill>
                  <a:srgbClr val="FFFFFF"/>
                </a:solidFill>
                <a:latin typeface="Arial" charset="0"/>
                <a:cs typeface="DejaVu Sans"/>
              </a:rPr>
              <a:t>«Жергілікті атқарушы органдардың борышына қызмет көрсету»</a:t>
            </a:r>
            <a:r>
              <a:rPr lang="ru-RU" sz="1800" u="sng">
                <a:solidFill>
                  <a:srgbClr val="FFFFFF"/>
                </a:solidFill>
                <a:latin typeface="Arial" charset="0"/>
                <a:cs typeface="DejaVu Sans"/>
              </a:rPr>
              <a:t/>
            </a:r>
            <a:br>
              <a:rPr lang="ru-RU" sz="1800" u="sng">
                <a:solidFill>
                  <a:srgbClr val="FFFFFF"/>
                </a:solidFill>
                <a:latin typeface="Arial" charset="0"/>
                <a:cs typeface="DejaVu Sans"/>
              </a:rPr>
            </a:br>
            <a:endParaRPr lang="ru-RU" sz="1800" u="sng">
              <a:solidFill>
                <a:srgbClr val="FFFFFF"/>
              </a:solidFill>
              <a:latin typeface="Arial" charset="0"/>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4875" name="Group 59"/>
          <p:cNvGraphicFramePr>
            <a:graphicFrameLocks noGrp="1"/>
          </p:cNvGraphicFramePr>
          <p:nvPr/>
        </p:nvGraphicFramePr>
        <p:xfrm>
          <a:off x="0" y="908050"/>
          <a:ext cx="9144000" cy="4251325"/>
        </p:xfrm>
        <a:graphic>
          <a:graphicData uri="http://schemas.openxmlformats.org/drawingml/2006/table">
            <a:tbl>
              <a:tblPr/>
              <a:tblGrid>
                <a:gridCol w="4549775"/>
                <a:gridCol w="1535113"/>
                <a:gridCol w="1533525"/>
                <a:gridCol w="1525587"/>
              </a:tblGrid>
              <a:tr h="319088">
                <a:tc rowSpan="2">
                  <a:txBody>
                    <a:bodyPr/>
                    <a:lstStyle/>
                    <a:p>
                      <a:pPr marL="90488" marR="0" lvl="0" indent="0" algn="ctr"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Көрсеткіштер</a:t>
                      </a:r>
                    </a:p>
                  </a:txBody>
                  <a:tcP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3399FF"/>
                    </a:solidFill>
                  </a:tcPr>
                </a:tc>
                <a:tc gridSpan="3">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kk-KZ" sz="1400" b="1" i="0" u="none" strike="noStrike" cap="none" normalizeH="0" baseline="0" smtClean="0">
                          <a:ln>
                            <a:noFill/>
                          </a:ln>
                          <a:solidFill>
                            <a:srgbClr val="FFFFFF"/>
                          </a:solidFill>
                          <a:effectLst/>
                          <a:latin typeface="Times New Roman" pitchFamily="18" charset="0"/>
                          <a:ea typeface="DejaVu Sans"/>
                          <a:cs typeface="DejaVu Sans"/>
                        </a:rPr>
                        <a:t>Жоспарлы кезең</a:t>
                      </a:r>
                      <a:endParaRPr kumimoji="0" lang="ru-RU" sz="1400" b="1" i="0" u="none" strike="noStrike" cap="none" normalizeH="0" baseline="0" smtClean="0">
                        <a:ln>
                          <a:noFill/>
                        </a:ln>
                        <a:solidFill>
                          <a:srgbClr val="FFFFFF"/>
                        </a:solidFill>
                        <a:effectLst/>
                        <a:latin typeface="Times New Roman" pitchFamily="18" charset="0"/>
                        <a:ea typeface="DejaVu Sans"/>
                        <a:cs typeface="DejaVu Sans"/>
                      </a:endParaRP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r>
              <a:tr h="320675">
                <a:tc vMerge="1">
                  <a:txBody>
                    <a:bodyPr/>
                    <a:lstStyle/>
                    <a:p>
                      <a:endParaRPr lang="ru-RU"/>
                    </a:p>
                  </a:txBody>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2021 жыл</a:t>
                      </a:r>
                    </a:p>
                  </a:txBody>
                  <a:tcPr horzOverflow="overflow">
                    <a:lnL w="1270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2022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a:txBody>
                    <a:bodyPr/>
                    <a:lstStyle/>
                    <a:p>
                      <a:pPr marL="0" marR="0" lvl="0" indent="0" algn="ctr" defTabSz="914400" rtl="0" eaLnBrk="1" fontAlgn="base" latinLnBrk="0" hangingPunct="1">
                        <a:lnSpc>
                          <a:spcPct val="100000"/>
                        </a:lnSpc>
                        <a:spcBef>
                          <a:spcPts val="813"/>
                        </a:spcBef>
                        <a:spcAft>
                          <a:spcPct val="0"/>
                        </a:spcAft>
                        <a:buClr>
                          <a:schemeClr val="bg2"/>
                        </a:buClr>
                        <a:buSzPct val="75000"/>
                        <a:buFont typeface="Wingdings" pitchFamily="2" charset="2"/>
                        <a:buNone/>
                        <a:tabLst/>
                      </a:pPr>
                      <a:r>
                        <a:rPr kumimoji="0" lang="ru-RU" sz="1600" b="1" i="0" u="none" strike="noStrike" cap="none" normalizeH="0" baseline="0" smtClean="0">
                          <a:ln>
                            <a:noFill/>
                          </a:ln>
                          <a:solidFill>
                            <a:srgbClr val="FFFFFF"/>
                          </a:solidFill>
                          <a:effectLst/>
                          <a:latin typeface="Times New Roman" pitchFamily="18" charset="0"/>
                          <a:ea typeface="DejaVu Sans"/>
                          <a:cs typeface="DejaVu Sans"/>
                        </a:rPr>
                        <a:t>2023 жыл</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r>
              <a:tr h="280988">
                <a:tc gridSpan="4">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Бюджеттік бағдарлама бойынша шығыстар, барлығы                 </a:t>
                      </a:r>
                      <a:r>
                        <a:rPr kumimoji="0" lang="ru-RU" sz="1400" b="1" i="0" u="none" strike="noStrike" cap="none" normalizeH="0" baseline="0" smtClean="0">
                          <a:ln>
                            <a:noFill/>
                          </a:ln>
                          <a:solidFill>
                            <a:srgbClr val="FFFFFF"/>
                          </a:solidFill>
                          <a:effectLst/>
                          <a:latin typeface="Arial" charset="0"/>
                          <a:ea typeface="DejaVu Sans"/>
                          <a:cs typeface="DejaVu Sans"/>
                        </a:rPr>
                        <a:t>(мың теңге)</a:t>
                      </a:r>
                      <a:endParaRPr kumimoji="0" lang="ru-RU" sz="1400" b="1" i="0" u="none" strike="noStrike" cap="none" normalizeH="0" baseline="0" smtClean="0">
                        <a:ln>
                          <a:noFill/>
                        </a:ln>
                        <a:solidFill>
                          <a:schemeClr val="tx1"/>
                        </a:solidFill>
                        <a:effectLst/>
                        <a:latin typeface="Arial" charset="0"/>
                        <a:ea typeface="DejaVu Sans"/>
                        <a:cs typeface="DejaVu Sans"/>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771525">
                <a:tc>
                  <a:txBody>
                    <a:bodyPr/>
                    <a:lstStyle/>
                    <a:p>
                      <a:pPr marL="90488" marR="0" lvl="0" indent="0" algn="l" defTabSz="914400" rtl="0" eaLnBrk="1" fontAlgn="base" latinLnBrk="0" hangingPunct="1">
                        <a:lnSpc>
                          <a:spcPct val="100000"/>
                        </a:lnSpc>
                        <a:spcBef>
                          <a:spcPts val="338"/>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Аудандық бюджеттерге және облыстық маңызы бар қала бюджеттеріне берілетін бюджеттік субвенциялар</a:t>
                      </a:r>
                      <a:r>
                        <a:rPr kumimoji="0" lang="ru-RU" sz="1500" b="0" i="0"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97 944 109,0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95 802 369,0 </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c>
                  <a:txBody>
                    <a:bodyPr/>
                    <a:lstStyle/>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0" lang="kk-KZ" sz="1600" b="0" i="1" u="none" strike="noStrike" cap="none" normalizeH="0" baseline="0" smtClean="0">
                        <a:ln>
                          <a:noFill/>
                        </a:ln>
                        <a:solidFill>
                          <a:srgbClr val="000000"/>
                        </a:solidFill>
                        <a:effectLst/>
                        <a:latin typeface="Arial" charset="0"/>
                        <a:ea typeface="DejaVu Sans"/>
                        <a:cs typeface="Times New Roman" pitchFamily="18" charset="0"/>
                      </a:endParaRPr>
                    </a:p>
                    <a:p>
                      <a:pPr marL="0" marR="0" lvl="0" indent="0" algn="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kk-KZ" sz="1600" b="0" i="1" u="none" strike="noStrike" cap="none" normalizeH="0" baseline="0" smtClean="0">
                          <a:ln>
                            <a:noFill/>
                          </a:ln>
                          <a:solidFill>
                            <a:srgbClr val="000000"/>
                          </a:solidFill>
                          <a:effectLst/>
                          <a:latin typeface="Arial" charset="0"/>
                          <a:ea typeface="DejaVu Sans"/>
                          <a:cs typeface="Times New Roman" pitchFamily="18" charset="0"/>
                        </a:rPr>
                        <a:t>0,0</a:t>
                      </a:r>
                      <a:endParaRPr kumimoji="0" lang="ru-RU" sz="1600" b="0" i="1" u="none" strike="noStrike" cap="none" normalizeH="0" baseline="0" smtClean="0">
                        <a:ln>
                          <a:noFill/>
                        </a:ln>
                        <a:solidFill>
                          <a:srgbClr val="000000"/>
                        </a:solidFill>
                        <a:effectLst/>
                        <a:latin typeface="Arial" charset="0"/>
                        <a:ea typeface="DejaVu Sans"/>
                        <a:cs typeface="Times New Roman" pitchFamily="18"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CDE5FE"/>
                    </a:solidFill>
                  </a:tcPr>
                </a:tc>
              </a:tr>
              <a:tr h="361950">
                <a:tc gridSpan="4">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800" b="0" i="0" u="none" strike="noStrike" cap="none" normalizeH="0" baseline="0" smtClean="0">
                          <a:ln>
                            <a:noFill/>
                          </a:ln>
                          <a:solidFill>
                            <a:schemeClr val="tx1"/>
                          </a:solidFill>
                          <a:effectLst/>
                          <a:latin typeface="Arial" charset="0"/>
                          <a:ea typeface="DejaVu Sans"/>
                          <a:cs typeface="DejaVu Sans"/>
                        </a:rPr>
                        <a:t> </a:t>
                      </a:r>
                      <a:r>
                        <a:rPr kumimoji="0" lang="ru-RU" sz="1600" b="0" i="0" u="none" strike="noStrike" cap="none" normalizeH="0" baseline="0" smtClean="0">
                          <a:ln>
                            <a:noFill/>
                          </a:ln>
                          <a:solidFill>
                            <a:srgbClr val="FFFFFF"/>
                          </a:solidFill>
                          <a:effectLst/>
                          <a:latin typeface="Arial" charset="0"/>
                          <a:ea typeface="DejaVu Sans"/>
                          <a:cs typeface="DejaVu Sans"/>
                        </a:rPr>
                        <a:t>Тікелей нәтиже көрсеткіштері</a:t>
                      </a:r>
                      <a:r>
                        <a:rPr kumimoji="0" lang="ru-RU" sz="1800" b="0" i="0" u="none" strike="noStrike" cap="none" normalizeH="0" baseline="0" smtClean="0">
                          <a:ln>
                            <a:noFill/>
                          </a:ln>
                          <a:solidFill>
                            <a:srgbClr val="FFFFFF"/>
                          </a:solidFill>
                          <a:effectLst/>
                          <a:latin typeface="Arial" charset="0"/>
                          <a:ea typeface="DejaVu Sans"/>
                          <a:cs typeface="DejaVu Sans"/>
                        </a:rPr>
                        <a:t>                                          </a:t>
                      </a:r>
                      <a:r>
                        <a:rPr kumimoji="0" lang="ru-RU" sz="1400" b="1" i="0" u="none" strike="noStrike" cap="none" normalizeH="0" baseline="0" smtClean="0">
                          <a:ln>
                            <a:noFill/>
                          </a:ln>
                          <a:solidFill>
                            <a:srgbClr val="FFFFFF"/>
                          </a:solidFill>
                          <a:effectLst/>
                          <a:latin typeface="Arial" charset="0"/>
                          <a:ea typeface="DejaVu Sans"/>
                          <a:cs typeface="DejaVu Sans"/>
                        </a:rPr>
                        <a:t>(төлемдер саны)</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808038">
                <a:tc>
                  <a:txBody>
                    <a:bodyPr/>
                    <a:lstStyle/>
                    <a:p>
                      <a:pPr marL="0" marR="0" lvl="0" indent="0" algn="l"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Республикалық </a:t>
                      </a:r>
                      <a:r>
                        <a:rPr kumimoji="0" lang="ru-RU" sz="1500" b="0" i="1" u="none" strike="noStrike" cap="none" normalizeH="0" baseline="0" smtClean="0">
                          <a:ln>
                            <a:noFill/>
                          </a:ln>
                          <a:solidFill>
                            <a:schemeClr val="tx1"/>
                          </a:solidFill>
                          <a:effectLst/>
                          <a:latin typeface="Arial" charset="0"/>
                          <a:cs typeface="Arial" charset="0"/>
                        </a:rPr>
                        <a:t> бюджеттен берілетін субвенциялармен қаржыландырылған </a:t>
                      </a:r>
                      <a:r>
                        <a:rPr kumimoji="0" lang="kk-KZ" sz="1500" b="0" i="1" u="none" strike="noStrike" cap="none" normalizeH="0" baseline="0" smtClean="0">
                          <a:ln>
                            <a:noFill/>
                          </a:ln>
                          <a:solidFill>
                            <a:schemeClr val="tx1"/>
                          </a:solidFill>
                          <a:effectLst/>
                          <a:latin typeface="Arial" charset="0"/>
                          <a:cs typeface="Arial" charset="0"/>
                        </a:rPr>
                        <a:t>аудандық  бюджеттер мен блыстық маңызы бар қала </a:t>
                      </a:r>
                      <a:r>
                        <a:rPr kumimoji="0" lang="ru-RU" sz="1500" b="0" i="1" u="none" strike="noStrike" cap="none" normalizeH="0" baseline="0" smtClean="0">
                          <a:ln>
                            <a:noFill/>
                          </a:ln>
                          <a:solidFill>
                            <a:schemeClr val="tx1"/>
                          </a:solidFill>
                          <a:effectLst/>
                          <a:latin typeface="Arial" charset="0"/>
                          <a:cs typeface="Arial" charset="0"/>
                        </a:rPr>
                        <a:t>бюджеттер</a:t>
                      </a:r>
                      <a:r>
                        <a:rPr kumimoji="0" lang="kk-KZ" sz="1500" b="0" i="1" u="none" strike="noStrike" cap="none" normalizeH="0" baseline="0" smtClean="0">
                          <a:ln>
                            <a:noFill/>
                          </a:ln>
                          <a:solidFill>
                            <a:schemeClr val="tx1"/>
                          </a:solidFill>
                          <a:effectLst/>
                          <a:latin typeface="Arial" charset="0"/>
                          <a:cs typeface="Arial" charset="0"/>
                        </a:rPr>
                        <a:t>інің</a:t>
                      </a:r>
                      <a:r>
                        <a:rPr kumimoji="0" lang="ru-RU" sz="1500" b="0" i="1" u="none" strike="noStrike" cap="none" normalizeH="0" baseline="0" smtClean="0">
                          <a:ln>
                            <a:noFill/>
                          </a:ln>
                          <a:solidFill>
                            <a:schemeClr val="tx1"/>
                          </a:solidFill>
                          <a:effectLst/>
                          <a:latin typeface="Arial" charset="0"/>
                          <a:cs typeface="Arial" charset="0"/>
                        </a:rPr>
                        <a:t> саны</a:t>
                      </a:r>
                      <a:r>
                        <a:rPr kumimoji="0" lang="ru-RU" sz="1500" b="0" i="0" u="none" strike="noStrike" cap="none" normalizeH="0" baseline="0" smtClean="0">
                          <a:ln>
                            <a:noFill/>
                          </a:ln>
                          <a:solidFill>
                            <a:schemeClr val="tx1"/>
                          </a:solidFill>
                          <a:effectLst/>
                          <a:latin typeface="Arial" charset="0"/>
                          <a:cs typeface="Arial" charset="0"/>
                        </a:rPr>
                        <a:t> </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18</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18</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r h="333375">
                <a:tc gridSpan="4">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ru-RU" sz="1600" b="0" i="0" u="none" strike="noStrike" cap="none" normalizeH="0" baseline="0" smtClean="0">
                          <a:ln>
                            <a:noFill/>
                          </a:ln>
                          <a:solidFill>
                            <a:srgbClr val="FFFFFF"/>
                          </a:solidFill>
                          <a:effectLst/>
                          <a:latin typeface="Arial" charset="0"/>
                          <a:ea typeface="DejaVu Sans"/>
                          <a:cs typeface="DejaVu Sans"/>
                        </a:rPr>
                        <a:t>Түпкілікті нәтиже көрсеткіштері                                                          </a:t>
                      </a:r>
                      <a:r>
                        <a:rPr kumimoji="0" lang="ru-RU" sz="1400" b="1" i="0" u="none" strike="noStrike" cap="none" normalizeH="0" baseline="0" smtClean="0">
                          <a:ln>
                            <a:noFill/>
                          </a:ln>
                          <a:solidFill>
                            <a:srgbClr val="FFFFFF"/>
                          </a:solidFill>
                          <a:effectLst/>
                          <a:latin typeface="Arial" charset="0"/>
                          <a:ea typeface="DejaVu Sans"/>
                          <a:cs typeface="DejaVu Sans"/>
                        </a:rPr>
                        <a:t>(%)</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solidFill>
                      <a:srgbClr val="3399FF"/>
                    </a:solidFill>
                  </a:tcPr>
                </a:tc>
                <a:tc hMerge="1">
                  <a:txBody>
                    <a:bodyPr/>
                    <a:lstStyle/>
                    <a:p>
                      <a:endParaRPr lang="ru-RU"/>
                    </a:p>
                  </a:txBody>
                  <a:tcPr/>
                </a:tc>
                <a:tc hMerge="1">
                  <a:txBody>
                    <a:bodyPr/>
                    <a:lstStyle/>
                    <a:p>
                      <a:endParaRPr lang="ru-RU"/>
                    </a:p>
                  </a:txBody>
                  <a:tcPr/>
                </a:tc>
                <a:tc hMerge="1">
                  <a:txBody>
                    <a:bodyPr/>
                    <a:lstStyle/>
                    <a:p>
                      <a:endParaRPr lang="ru-RU"/>
                    </a:p>
                  </a:txBody>
                  <a:tcPr/>
                </a:tc>
              </a:tr>
              <a:tr h="750888">
                <a:tc>
                  <a:txBody>
                    <a:bodyPr/>
                    <a:lstStyle/>
                    <a:p>
                      <a:pPr marL="66675" marR="0" lvl="0" indent="0" algn="l" defTabSz="914400" rtl="0" eaLnBrk="1" fontAlgn="base" latinLnBrk="0" hangingPunct="1">
                        <a:lnSpc>
                          <a:spcPct val="100000"/>
                        </a:lnSpc>
                        <a:spcBef>
                          <a:spcPts val="25"/>
                        </a:spcBef>
                        <a:spcAft>
                          <a:spcPct val="0"/>
                        </a:spcAft>
                        <a:buClr>
                          <a:schemeClr val="bg2"/>
                        </a:buClr>
                        <a:buSzPct val="75000"/>
                        <a:buFont typeface="Wingdings" pitchFamily="2" charset="2"/>
                        <a:buNone/>
                        <a:tabLst/>
                      </a:pPr>
                      <a:r>
                        <a:rPr kumimoji="0" lang="kk-KZ" sz="1500" b="0" i="1" u="none" strike="noStrike" cap="none" normalizeH="0" baseline="0" smtClean="0">
                          <a:ln>
                            <a:noFill/>
                          </a:ln>
                          <a:solidFill>
                            <a:schemeClr val="tx1"/>
                          </a:solidFill>
                          <a:effectLst/>
                          <a:latin typeface="Arial" charset="0"/>
                          <a:cs typeface="Arial" charset="0"/>
                        </a:rPr>
                        <a:t>Жергілікті бюджеттерге субвенциялар төлеу жолымен мемлекеттің қаржылық міндеттемелерінің орындалу деңгейін реттеу</a:t>
                      </a:r>
                      <a:endParaRPr kumimoji="0" lang="ru-RU" sz="1500" b="0" i="0" u="none" strike="noStrike" cap="none" normalizeH="0" baseline="0" smtClean="0">
                        <a:ln>
                          <a:noFill/>
                        </a:ln>
                        <a:solidFill>
                          <a:schemeClr val="tx1"/>
                        </a:solidFill>
                        <a:effectLst/>
                        <a:latin typeface="Arial" charset="0"/>
                        <a:cs typeface="Arial" charset="0"/>
                      </a:endParaRP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rgbClr val="000000"/>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rgbClr val="000000"/>
                          </a:solidFill>
                          <a:effectLst/>
                          <a:latin typeface="Arial" charset="0"/>
                          <a:ea typeface="DejaVu Sans"/>
                          <a:cs typeface="DejaVu Sans"/>
                        </a:rPr>
                        <a:t>100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endParaRPr kumimoji="0" lang="ru-RU" sz="1600" b="0" i="1" u="none" strike="noStrike" cap="none" normalizeH="0" baseline="0" smtClean="0">
                        <a:ln>
                          <a:noFill/>
                        </a:ln>
                        <a:solidFill>
                          <a:schemeClr val="tx1"/>
                        </a:solidFill>
                        <a:effectLst/>
                        <a:latin typeface="Arial" charset="0"/>
                        <a:ea typeface="DejaVu Sans"/>
                        <a:cs typeface="DejaVu Sans"/>
                      </a:endParaRPr>
                    </a:p>
                    <a:p>
                      <a:pPr marL="0" marR="0" lvl="0" indent="0" algn="r" defTabSz="914400" rtl="0" eaLnBrk="1" fontAlgn="base" latinLnBrk="0" hangingPunct="1">
                        <a:lnSpc>
                          <a:spcPct val="100000"/>
                        </a:lnSpc>
                        <a:spcBef>
                          <a:spcPct val="0"/>
                        </a:spcBef>
                        <a:spcAft>
                          <a:spcPct val="0"/>
                        </a:spcAft>
                        <a:buClr>
                          <a:schemeClr val="bg2"/>
                        </a:buClr>
                        <a:buSzPct val="75000"/>
                        <a:buFont typeface="Wingdings" pitchFamily="2" charset="2"/>
                        <a:buNone/>
                        <a:tabLst/>
                      </a:pPr>
                      <a:r>
                        <a:rPr kumimoji="0" lang="ru-RU" sz="1600" b="0" i="1" u="none" strike="noStrike" cap="none" normalizeH="0" baseline="0" smtClean="0">
                          <a:ln>
                            <a:noFill/>
                          </a:ln>
                          <a:solidFill>
                            <a:schemeClr val="tx1"/>
                          </a:solidFill>
                          <a:effectLst/>
                          <a:latin typeface="Arial" charset="0"/>
                          <a:ea typeface="DejaVu Sans"/>
                          <a:cs typeface="DejaVu Sans"/>
                        </a:rPr>
                        <a:t>0</a:t>
                      </a:r>
                    </a:p>
                  </a:txBody>
                  <a:tcPr horzOverflow="overflow">
                    <a:lnL w="12240" cap="flat" cmpd="sng" algn="ctr">
                      <a:solidFill>
                        <a:srgbClr val="FFFFFF"/>
                      </a:solidFill>
                      <a:prstDash val="solid"/>
                      <a:round/>
                      <a:headEnd type="none" w="med" len="med"/>
                      <a:tailEnd type="none" w="med" len="me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lnTlToBr>
                      <a:noFill/>
                    </a:lnTlToBr>
                    <a:lnBlToTr>
                      <a:noFill/>
                    </a:lnBlToTr>
                    <a:noFill/>
                  </a:tcPr>
                </a:tc>
              </a:tr>
            </a:tbl>
          </a:graphicData>
        </a:graphic>
      </p:graphicFrame>
      <p:sp>
        <p:nvSpPr>
          <p:cNvPr id="54" name="CustomShape 2"/>
          <p:cNvSpPr/>
          <p:nvPr/>
        </p:nvSpPr>
        <p:spPr>
          <a:xfrm>
            <a:off x="6267450" y="6184900"/>
            <a:ext cx="2876550" cy="714375"/>
          </a:xfrm>
          <a:custGeom>
            <a:avLst/>
            <a:gdLst/>
            <a:ahLst/>
            <a:cxnLst/>
            <a:rect l="l" t="t" r="r" b="b"/>
            <a:pathLst>
              <a:path w="2876550" h="714375">
                <a:moveTo>
                  <a:pt x="2876410" y="0"/>
                </a:moveTo>
                <a:lnTo>
                  <a:pt x="2870034" y="0"/>
                </a:lnTo>
                <a:lnTo>
                  <a:pt x="2748851" y="20091"/>
                </a:lnTo>
                <a:lnTo>
                  <a:pt x="2625547" y="42405"/>
                </a:lnTo>
                <a:lnTo>
                  <a:pt x="2370442" y="91516"/>
                </a:lnTo>
                <a:lnTo>
                  <a:pt x="2102561" y="149555"/>
                </a:lnTo>
                <a:lnTo>
                  <a:pt x="1821941" y="216509"/>
                </a:lnTo>
                <a:lnTo>
                  <a:pt x="1564703" y="281241"/>
                </a:lnTo>
                <a:lnTo>
                  <a:pt x="841882" y="444182"/>
                </a:lnTo>
                <a:lnTo>
                  <a:pt x="620775" y="488823"/>
                </a:lnTo>
                <a:lnTo>
                  <a:pt x="199847" y="566953"/>
                </a:lnTo>
                <a:lnTo>
                  <a:pt x="0" y="600430"/>
                </a:lnTo>
                <a:lnTo>
                  <a:pt x="270001" y="638378"/>
                </a:lnTo>
                <a:lnTo>
                  <a:pt x="397560" y="653999"/>
                </a:lnTo>
                <a:lnTo>
                  <a:pt x="644169" y="680783"/>
                </a:lnTo>
                <a:lnTo>
                  <a:pt x="873772" y="698639"/>
                </a:lnTo>
                <a:lnTo>
                  <a:pt x="984313" y="705345"/>
                </a:lnTo>
                <a:lnTo>
                  <a:pt x="1092746" y="709803"/>
                </a:lnTo>
                <a:lnTo>
                  <a:pt x="1296835" y="714273"/>
                </a:lnTo>
                <a:lnTo>
                  <a:pt x="1394625" y="714273"/>
                </a:lnTo>
                <a:lnTo>
                  <a:pt x="1583829" y="709803"/>
                </a:lnTo>
                <a:lnTo>
                  <a:pt x="1673123" y="705345"/>
                </a:lnTo>
                <a:lnTo>
                  <a:pt x="1843201" y="691946"/>
                </a:lnTo>
                <a:lnTo>
                  <a:pt x="1926107" y="683018"/>
                </a:lnTo>
                <a:lnTo>
                  <a:pt x="2083434" y="660692"/>
                </a:lnTo>
                <a:lnTo>
                  <a:pt x="2232253" y="633907"/>
                </a:lnTo>
                <a:lnTo>
                  <a:pt x="2372563" y="602665"/>
                </a:lnTo>
                <a:lnTo>
                  <a:pt x="2506497" y="566953"/>
                </a:lnTo>
                <a:lnTo>
                  <a:pt x="2634056" y="526770"/>
                </a:lnTo>
                <a:lnTo>
                  <a:pt x="2755239" y="482130"/>
                </a:lnTo>
                <a:lnTo>
                  <a:pt x="2872155" y="435254"/>
                </a:lnTo>
                <a:lnTo>
                  <a:pt x="2876410" y="433019"/>
                </a:lnTo>
                <a:lnTo>
                  <a:pt x="2876410" y="0"/>
                </a:lnTo>
                <a:close/>
              </a:path>
            </a:pathLst>
          </a:custGeom>
          <a:solidFill>
            <a:srgbClr val="C6E7FC">
              <a:alpha val="30000"/>
            </a:srgbClr>
          </a:solidFill>
          <a:ln>
            <a:noFill/>
          </a:ln>
        </p:spPr>
        <p:style>
          <a:lnRef idx="0">
            <a:scrgbClr r="0" g="0" b="0"/>
          </a:lnRef>
          <a:fillRef idx="0">
            <a:scrgbClr r="0" g="0" b="0"/>
          </a:fillRef>
          <a:effectRef idx="0">
            <a:scrgbClr r="0" g="0" b="0"/>
          </a:effectRef>
          <a:fontRef idx="minor"/>
        </p:style>
      </p:sp>
      <p:sp>
        <p:nvSpPr>
          <p:cNvPr id="34865" name="AutoShape 58"/>
          <p:cNvSpPr>
            <a:spLocks noChangeArrowheads="1"/>
          </p:cNvSpPr>
          <p:nvPr/>
        </p:nvSpPr>
        <p:spPr bwMode="auto">
          <a:xfrm>
            <a:off x="0" y="5229225"/>
            <a:ext cx="9144000" cy="1439863"/>
          </a:xfrm>
          <a:prstGeom prst="foldedCorner">
            <a:avLst>
              <a:gd name="adj" fmla="val 26894"/>
            </a:avLst>
          </a:prstGeom>
          <a:solidFill>
            <a:schemeClr val="bg1"/>
          </a:solidFill>
          <a:ln w="9525">
            <a:solidFill>
              <a:schemeClr val="tx1"/>
            </a:solidFill>
            <a:round/>
            <a:headEnd/>
            <a:tailEnd/>
          </a:ln>
        </p:spPr>
        <p:txBody>
          <a:bodyPr wrap="none" anchor="ctr"/>
          <a:lstStyle/>
          <a:p>
            <a:r>
              <a:rPr lang="ru-RU" sz="1900" i="1">
                <a:solidFill>
                  <a:srgbClr val="FFFFFF"/>
                </a:solidFill>
                <a:cs typeface="DejaVu Sans"/>
              </a:rPr>
              <a:t>ҚР Бюджет кодексінің 45-бабына  сәйкес жалпы сипаттағы</a:t>
            </a:r>
          </a:p>
          <a:p>
            <a:r>
              <a:rPr lang="ru-RU" sz="1900" i="1">
                <a:solidFill>
                  <a:srgbClr val="FFFFFF"/>
                </a:solidFill>
                <a:cs typeface="DejaVu Sans"/>
              </a:rPr>
              <a:t>трансферттердің  көлемі әрбір үш жыл сайын өзгертілуге жатады</a:t>
            </a:r>
            <a:r>
              <a:rPr lang="ru-RU" sz="1900" i="1">
                <a:cs typeface="DejaVu Sans"/>
              </a:rPr>
              <a:t>.</a:t>
            </a:r>
          </a:p>
        </p:txBody>
      </p:sp>
      <p:sp>
        <p:nvSpPr>
          <p:cNvPr id="34866" name="Rectangle 687"/>
          <p:cNvSpPr>
            <a:spLocks noChangeArrowheads="1"/>
          </p:cNvSpPr>
          <p:nvPr/>
        </p:nvSpPr>
        <p:spPr bwMode="auto">
          <a:xfrm>
            <a:off x="0" y="0"/>
            <a:ext cx="9144000" cy="836613"/>
          </a:xfrm>
          <a:prstGeom prst="rect">
            <a:avLst/>
          </a:prstGeom>
          <a:solidFill>
            <a:srgbClr val="0066FF"/>
          </a:solidFill>
          <a:ln w="9525" algn="ctr">
            <a:solidFill>
              <a:srgbClr val="3399FF"/>
            </a:solidFill>
            <a:miter lim="800000"/>
            <a:headEnd/>
            <a:tailEnd/>
          </a:ln>
        </p:spPr>
        <p:txBody>
          <a:bodyPr anchor="ctr"/>
          <a:lstStyle/>
          <a:p>
            <a:pPr algn="ctr"/>
            <a:r>
              <a:rPr lang="ru-RU" sz="2000">
                <a:solidFill>
                  <a:srgbClr val="FFFFFF"/>
                </a:solidFill>
                <a:latin typeface="Arial" charset="0"/>
                <a:cs typeface="DejaVu Sans"/>
              </a:rPr>
              <a:t/>
            </a:r>
            <a:br>
              <a:rPr lang="ru-RU" sz="2000">
                <a:solidFill>
                  <a:srgbClr val="FFFFFF"/>
                </a:solidFill>
                <a:latin typeface="Arial" charset="0"/>
                <a:cs typeface="DejaVu Sans"/>
              </a:rPr>
            </a:br>
            <a:r>
              <a:rPr lang="ru-RU" sz="1800">
                <a:solidFill>
                  <a:srgbClr val="FFFFFF"/>
                </a:solidFill>
                <a:latin typeface="Arial" charset="0"/>
                <a:cs typeface="DejaVu Sans"/>
              </a:rPr>
              <a:t>БЮДЖЕТТІК БАҒДАРЛАМА</a:t>
            </a:r>
            <a:br>
              <a:rPr lang="ru-RU" sz="1800">
                <a:solidFill>
                  <a:srgbClr val="FFFFFF"/>
                </a:solidFill>
                <a:latin typeface="Arial" charset="0"/>
                <a:cs typeface="DejaVu Sans"/>
              </a:rPr>
            </a:br>
            <a:r>
              <a:rPr lang="ru-RU" sz="1800" u="sng">
                <a:solidFill>
                  <a:srgbClr val="FFFFFF"/>
                </a:solidFill>
                <a:latin typeface="Arial" charset="0"/>
                <a:cs typeface="DejaVu Sans"/>
              </a:rPr>
              <a:t>257 007 </a:t>
            </a:r>
            <a:r>
              <a:rPr lang="kk-KZ" sz="1800" u="sng">
                <a:solidFill>
                  <a:srgbClr val="FFFFFF"/>
                </a:solidFill>
                <a:latin typeface="Arial" charset="0"/>
                <a:cs typeface="DejaVu Sans"/>
              </a:rPr>
              <a:t>«Субвенциялар»</a:t>
            </a:r>
            <a:r>
              <a:rPr lang="ru-RU" sz="2000" u="sng">
                <a:solidFill>
                  <a:srgbClr val="FFFFFF"/>
                </a:solidFill>
                <a:latin typeface="Arial" charset="0"/>
                <a:cs typeface="DejaVu Sans"/>
              </a:rPr>
              <a:t/>
            </a:r>
            <a:br>
              <a:rPr lang="ru-RU" sz="2000" u="sng">
                <a:solidFill>
                  <a:srgbClr val="FFFFFF"/>
                </a:solidFill>
                <a:latin typeface="Arial" charset="0"/>
                <a:cs typeface="DejaVu Sans"/>
              </a:rPr>
            </a:br>
            <a:endParaRPr lang="ru-RU" sz="2000" u="sng">
              <a:solidFill>
                <a:srgbClr val="FFFFFF"/>
              </a:solidFill>
              <a:latin typeface="Arial" charset="0"/>
              <a:cs typeface="DejaVu Sans"/>
            </a:endParaRPr>
          </a:p>
        </p:txBody>
      </p:sp>
    </p:spTree>
  </p:cSld>
  <p:clrMapOvr>
    <a:masterClrMapping/>
  </p:clrMapOvr>
  <p:transition spd="slow"/>
  <p:timing>
    <p:tnLst>
      <p:par>
        <p:cTn id="1" dur="indefinite" restart="never" nodeType="tmRoot">
          <p:childTnLst>
            <p:seq>
              <p:cTn id="2" dur="indefinite"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Яркая">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666666"/>
        </a:dk2>
        <a:lt2>
          <a:srgbClr val="D2D2D2"/>
        </a:lt2>
        <a:accent1>
          <a:srgbClr val="FF388C"/>
        </a:accent1>
        <a:accent2>
          <a:srgbClr val="E40059"/>
        </a:accent2>
        <a:accent3>
          <a:srgbClr val="FFFFFF"/>
        </a:accent3>
        <a:accent4>
          <a:srgbClr val="000000"/>
        </a:accent4>
        <a:accent5>
          <a:srgbClr val="FFAEC5"/>
        </a:accent5>
        <a:accent6>
          <a:srgbClr val="CF0050"/>
        </a:accent6>
        <a:hlink>
          <a:srgbClr val="17BBFD"/>
        </a:hlink>
        <a:folHlink>
          <a:srgbClr val="FF79C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0066FF"/>
        </a:lt1>
        <a:dk2>
          <a:srgbClr val="000000"/>
        </a:dk2>
        <a:lt2>
          <a:srgbClr val="3333FF"/>
        </a:lt2>
        <a:accent1>
          <a:srgbClr val="0000FF"/>
        </a:accent1>
        <a:accent2>
          <a:srgbClr val="790571"/>
        </a:accent2>
        <a:accent3>
          <a:srgbClr val="AAB8FF"/>
        </a:accent3>
        <a:accent4>
          <a:srgbClr val="000000"/>
        </a:accent4>
        <a:accent5>
          <a:srgbClr val="AAAAFF"/>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0066FF"/>
        </a:lt1>
        <a:dk2>
          <a:srgbClr val="000000"/>
        </a:dk2>
        <a:lt2>
          <a:srgbClr val="3333FF"/>
        </a:lt2>
        <a:accent1>
          <a:srgbClr val="0000FF"/>
        </a:accent1>
        <a:accent2>
          <a:srgbClr val="1D1767"/>
        </a:accent2>
        <a:accent3>
          <a:srgbClr val="AAB8FF"/>
        </a:accent3>
        <a:accent4>
          <a:srgbClr val="000000"/>
        </a:accent4>
        <a:accent5>
          <a:srgbClr val="AAAAFF"/>
        </a:accent5>
        <a:accent6>
          <a:srgbClr val="19145D"/>
        </a:accent6>
        <a:hlink>
          <a:srgbClr val="00FFFF"/>
        </a:hlink>
        <a:folHlink>
          <a:srgbClr val="D6DD45"/>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0066FF"/>
        </a:lt1>
        <a:dk2>
          <a:srgbClr val="000000"/>
        </a:dk2>
        <a:lt2>
          <a:srgbClr val="3333FF"/>
        </a:lt2>
        <a:accent1>
          <a:srgbClr val="0000FF"/>
        </a:accent1>
        <a:accent2>
          <a:srgbClr val="1D1767"/>
        </a:accent2>
        <a:accent3>
          <a:srgbClr val="AAB8FF"/>
        </a:accent3>
        <a:accent4>
          <a:srgbClr val="000000"/>
        </a:accent4>
        <a:accent5>
          <a:srgbClr val="AAAAFF"/>
        </a:accent5>
        <a:accent6>
          <a:srgbClr val="19145D"/>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0066FF"/>
        </a:lt1>
        <a:dk2>
          <a:srgbClr val="0066CC"/>
        </a:dk2>
        <a:lt2>
          <a:srgbClr val="3333FF"/>
        </a:lt2>
        <a:accent1>
          <a:srgbClr val="0000FF"/>
        </a:accent1>
        <a:accent2>
          <a:srgbClr val="1D1767"/>
        </a:accent2>
        <a:accent3>
          <a:srgbClr val="AAB8FF"/>
        </a:accent3>
        <a:accent4>
          <a:srgbClr val="000000"/>
        </a:accent4>
        <a:accent5>
          <a:srgbClr val="AAAAFF"/>
        </a:accent5>
        <a:accent6>
          <a:srgbClr val="19145D"/>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0066FF"/>
        </a:lt1>
        <a:dk2>
          <a:srgbClr val="0066CC"/>
        </a:dk2>
        <a:lt2>
          <a:srgbClr val="3333FF"/>
        </a:lt2>
        <a:accent1>
          <a:srgbClr val="0000FF"/>
        </a:accent1>
        <a:accent2>
          <a:srgbClr val="00CCFF"/>
        </a:accent2>
        <a:accent3>
          <a:srgbClr val="AAB8FF"/>
        </a:accent3>
        <a:accent4>
          <a:srgbClr val="000000"/>
        </a:accent4>
        <a:accent5>
          <a:srgbClr val="AAAAFF"/>
        </a:accent5>
        <a:accent6>
          <a:srgbClr val="00B9E7"/>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66CC"/>
        </a:dk2>
        <a:lt2>
          <a:srgbClr val="3333FF"/>
        </a:lt2>
        <a:accent1>
          <a:srgbClr val="0000FF"/>
        </a:accent1>
        <a:accent2>
          <a:srgbClr val="00CCFF"/>
        </a:accent2>
        <a:accent3>
          <a:srgbClr val="FFFFFF"/>
        </a:accent3>
        <a:accent4>
          <a:srgbClr val="000000"/>
        </a:accent4>
        <a:accent5>
          <a:srgbClr val="AAAAFF"/>
        </a:accent5>
        <a:accent6>
          <a:srgbClr val="00B9E7"/>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0066CC"/>
        </a:dk2>
        <a:lt2>
          <a:srgbClr val="3333FF"/>
        </a:lt2>
        <a:accent1>
          <a:srgbClr val="0000FF"/>
        </a:accent1>
        <a:accent2>
          <a:srgbClr val="00CCFF"/>
        </a:accent2>
        <a:accent3>
          <a:srgbClr val="FFFFFF"/>
        </a:accent3>
        <a:accent4>
          <a:srgbClr val="000000"/>
        </a:accent4>
        <a:accent5>
          <a:srgbClr val="AAAAFF"/>
        </a:accent5>
        <a:accent6>
          <a:srgbClr val="00B9E7"/>
        </a:accent6>
        <a:hlink>
          <a:srgbClr val="FFFF66"/>
        </a:hlink>
        <a:folHlink>
          <a:srgbClr val="99CCFF"/>
        </a:folHlink>
      </a:clrScheme>
      <a:clrMap bg1="lt1" tx1="dk1" bg2="lt2" tx2="dk2" accent1="accent1" accent2="accent2" accent3="accent3" accent4="accent4" accent5="accent5" accent6="accent6" hlink="hlink" folHlink="folHlink"/>
    </a:extraClrScheme>
    <a:extraClrScheme>
      <a:clrScheme name="Office Theme 9">
        <a:dk1>
          <a:srgbClr val="000000"/>
        </a:dk1>
        <a:lt1>
          <a:srgbClr val="0066FF"/>
        </a:lt1>
        <a:dk2>
          <a:srgbClr val="0066CC"/>
        </a:dk2>
        <a:lt2>
          <a:srgbClr val="3333FF"/>
        </a:lt2>
        <a:accent1>
          <a:srgbClr val="0000FF"/>
        </a:accent1>
        <a:accent2>
          <a:srgbClr val="67710D"/>
        </a:accent2>
        <a:accent3>
          <a:srgbClr val="AAB8FF"/>
        </a:accent3>
        <a:accent4>
          <a:srgbClr val="000000"/>
        </a:accent4>
        <a:accent5>
          <a:srgbClr val="AAAAFF"/>
        </a:accent5>
        <a:accent6>
          <a:srgbClr val="5D660B"/>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Office Theme 10">
        <a:dk1>
          <a:srgbClr val="000000"/>
        </a:dk1>
        <a:lt1>
          <a:srgbClr val="0066FF"/>
        </a:lt1>
        <a:dk2>
          <a:srgbClr val="0066CC"/>
        </a:dk2>
        <a:lt2>
          <a:srgbClr val="3333FF"/>
        </a:lt2>
        <a:accent1>
          <a:srgbClr val="0000FF"/>
        </a:accent1>
        <a:accent2>
          <a:srgbClr val="FFFF00"/>
        </a:accent2>
        <a:accent3>
          <a:srgbClr val="AAB8FF"/>
        </a:accent3>
        <a:accent4>
          <a:srgbClr val="000000"/>
        </a:accent4>
        <a:accent5>
          <a:srgbClr val="AAAAFF"/>
        </a:accent5>
        <a:accent6>
          <a:srgbClr val="E7E700"/>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Office Theme 11">
        <a:dk1>
          <a:srgbClr val="000000"/>
        </a:dk1>
        <a:lt1>
          <a:srgbClr val="0066FF"/>
        </a:lt1>
        <a:dk2>
          <a:srgbClr val="0066CC"/>
        </a:dk2>
        <a:lt2>
          <a:srgbClr val="3333FF"/>
        </a:lt2>
        <a:accent1>
          <a:srgbClr val="0000FF"/>
        </a:accent1>
        <a:accent2>
          <a:srgbClr val="0000CC"/>
        </a:accent2>
        <a:accent3>
          <a:srgbClr val="AAB8FF"/>
        </a:accent3>
        <a:accent4>
          <a:srgbClr val="000000"/>
        </a:accent4>
        <a:accent5>
          <a:srgbClr val="AAAAFF"/>
        </a:accent5>
        <a:accent6>
          <a:srgbClr val="0000B9"/>
        </a:accent6>
        <a:hlink>
          <a:srgbClr val="FFFF00"/>
        </a:hlink>
        <a:folHlink>
          <a:srgbClr val="99CCFF"/>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Пиксел">
  <a:themeElements>
    <a:clrScheme name="">
      <a:dk1>
        <a:srgbClr val="000000"/>
      </a:dk1>
      <a:lt1>
        <a:srgbClr val="0066FF"/>
      </a:lt1>
      <a:dk2>
        <a:srgbClr val="0066CC"/>
      </a:dk2>
      <a:lt2>
        <a:srgbClr val="3333FF"/>
      </a:lt2>
      <a:accent1>
        <a:srgbClr val="0000FF"/>
      </a:accent1>
      <a:accent2>
        <a:srgbClr val="0000CC"/>
      </a:accent2>
      <a:accent3>
        <a:srgbClr val="AAB8FF"/>
      </a:accent3>
      <a:accent4>
        <a:srgbClr val="000000"/>
      </a:accent4>
      <a:accent5>
        <a:srgbClr val="AAAAFF"/>
      </a:accent5>
      <a:accent6>
        <a:srgbClr val="0000B9"/>
      </a:accent6>
      <a:hlink>
        <a:srgbClr val="FFFF00"/>
      </a:hlink>
      <a:folHlink>
        <a:srgbClr val="99CCFF"/>
      </a:folHlink>
    </a:clrScheme>
    <a:fontScheme name="Пиксел">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Пиксел 1">
        <a:dk1>
          <a:srgbClr val="0066FF"/>
        </a:dk1>
        <a:lt1>
          <a:srgbClr val="FFFFFF"/>
        </a:lt1>
        <a:dk2>
          <a:srgbClr val="000066"/>
        </a:dk2>
        <a:lt2>
          <a:srgbClr val="FFFFFF"/>
        </a:lt2>
        <a:accent1>
          <a:srgbClr val="6699FF"/>
        </a:accent1>
        <a:accent2>
          <a:srgbClr val="3333FF"/>
        </a:accent2>
        <a:accent3>
          <a:srgbClr val="AAAAB8"/>
        </a:accent3>
        <a:accent4>
          <a:srgbClr val="DADADA"/>
        </a:accent4>
        <a:accent5>
          <a:srgbClr val="B8CAFF"/>
        </a:accent5>
        <a:accent6>
          <a:srgbClr val="2D2DE7"/>
        </a:accent6>
        <a:hlink>
          <a:srgbClr val="FFCC00"/>
        </a:hlink>
        <a:folHlink>
          <a:srgbClr val="0000CC"/>
        </a:folHlink>
      </a:clrScheme>
      <a:clrMap bg1="dk2" tx1="lt1" bg2="dk1" tx2="lt2" accent1="accent1" accent2="accent2" accent3="accent3" accent4="accent4" accent5="accent5" accent6="accent6" hlink="hlink" folHlink="folHlink"/>
    </a:extraClrScheme>
    <a:extraClrScheme>
      <a:clrScheme name="Пиксел 2">
        <a:dk1>
          <a:srgbClr val="009999"/>
        </a:dk1>
        <a:lt1>
          <a:srgbClr val="FFFFFF"/>
        </a:lt1>
        <a:dk2>
          <a:srgbClr val="334B49"/>
        </a:dk2>
        <a:lt2>
          <a:srgbClr val="FFFFFF"/>
        </a:lt2>
        <a:accent1>
          <a:srgbClr val="33CCCC"/>
        </a:accent1>
        <a:accent2>
          <a:srgbClr val="008080"/>
        </a:accent2>
        <a:accent3>
          <a:srgbClr val="ADB1B1"/>
        </a:accent3>
        <a:accent4>
          <a:srgbClr val="DADADA"/>
        </a:accent4>
        <a:accent5>
          <a:srgbClr val="ADE2E2"/>
        </a:accent5>
        <a:accent6>
          <a:srgbClr val="007373"/>
        </a:accent6>
        <a:hlink>
          <a:srgbClr val="FFCC00"/>
        </a:hlink>
        <a:folHlink>
          <a:srgbClr val="006666"/>
        </a:folHlink>
      </a:clrScheme>
      <a:clrMap bg1="dk2" tx1="lt1" bg2="dk1" tx2="lt2" accent1="accent1" accent2="accent2" accent3="accent3" accent4="accent4" accent5="accent5" accent6="accent6" hlink="hlink" folHlink="folHlink"/>
    </a:extraClrScheme>
    <a:extraClrScheme>
      <a:clrScheme name="Пиксел 3">
        <a:dk1>
          <a:srgbClr val="006699"/>
        </a:dk1>
        <a:lt1>
          <a:srgbClr val="FFFFFF"/>
        </a:lt1>
        <a:dk2>
          <a:srgbClr val="333399"/>
        </a:dk2>
        <a:lt2>
          <a:srgbClr val="FFFFFF"/>
        </a:lt2>
        <a:accent1>
          <a:srgbClr val="0099CC"/>
        </a:accent1>
        <a:accent2>
          <a:srgbClr val="0386AF"/>
        </a:accent2>
        <a:accent3>
          <a:srgbClr val="ADADCA"/>
        </a:accent3>
        <a:accent4>
          <a:srgbClr val="DADADA"/>
        </a:accent4>
        <a:accent5>
          <a:srgbClr val="AACAE2"/>
        </a:accent5>
        <a:accent6>
          <a:srgbClr val="02799E"/>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Пиксел 4">
        <a:dk1>
          <a:srgbClr val="008080"/>
        </a:dk1>
        <a:lt1>
          <a:srgbClr val="FFFFFF"/>
        </a:lt1>
        <a:dk2>
          <a:srgbClr val="2F978D"/>
        </a:dk2>
        <a:lt2>
          <a:srgbClr val="FFFFFF"/>
        </a:lt2>
        <a:accent1>
          <a:srgbClr val="0099FF"/>
        </a:accent1>
        <a:accent2>
          <a:srgbClr val="009999"/>
        </a:accent2>
        <a:accent3>
          <a:srgbClr val="ADC9C5"/>
        </a:accent3>
        <a:accent4>
          <a:srgbClr val="DADADA"/>
        </a:accent4>
        <a:accent5>
          <a:srgbClr val="AACAFF"/>
        </a:accent5>
        <a:accent6>
          <a:srgbClr val="008A8A"/>
        </a:accent6>
        <a:hlink>
          <a:srgbClr val="FFFFCC"/>
        </a:hlink>
        <a:folHlink>
          <a:srgbClr val="70CAC6"/>
        </a:folHlink>
      </a:clrScheme>
      <a:clrMap bg1="dk2" tx1="lt1" bg2="dk1" tx2="lt2" accent1="accent1" accent2="accent2" accent3="accent3" accent4="accent4" accent5="accent5" accent6="accent6" hlink="hlink" folHlink="folHlink"/>
    </a:extraClrScheme>
    <a:extraClrScheme>
      <a:clrScheme name="Пиксел 5">
        <a:dk1>
          <a:srgbClr val="822504"/>
        </a:dk1>
        <a:lt1>
          <a:srgbClr val="FFFFFF"/>
        </a:lt1>
        <a:dk2>
          <a:srgbClr val="330000"/>
        </a:dk2>
        <a:lt2>
          <a:srgbClr val="FFFFFF"/>
        </a:lt2>
        <a:accent1>
          <a:srgbClr val="FF9900"/>
        </a:accent1>
        <a:accent2>
          <a:srgbClr val="9E2A06"/>
        </a:accent2>
        <a:accent3>
          <a:srgbClr val="ADAAAA"/>
        </a:accent3>
        <a:accent4>
          <a:srgbClr val="DADADA"/>
        </a:accent4>
        <a:accent5>
          <a:srgbClr val="FFCAAA"/>
        </a:accent5>
        <a:accent6>
          <a:srgbClr val="8F2505"/>
        </a:accent6>
        <a:hlink>
          <a:srgbClr val="FF3300"/>
        </a:hlink>
        <a:folHlink>
          <a:srgbClr val="7C0704"/>
        </a:folHlink>
      </a:clrScheme>
      <a:clrMap bg1="dk2" tx1="lt1" bg2="dk1" tx2="lt2" accent1="accent1" accent2="accent2" accent3="accent3" accent4="accent4" accent5="accent5" accent6="accent6" hlink="hlink" folHlink="folHlink"/>
    </a:extraClrScheme>
    <a:extraClrScheme>
      <a:clrScheme name="Пиксел 6">
        <a:dk1>
          <a:srgbClr val="336600"/>
        </a:dk1>
        <a:lt1>
          <a:srgbClr val="FFFFFF"/>
        </a:lt1>
        <a:dk2>
          <a:srgbClr val="4A7911"/>
        </a:dk2>
        <a:lt2>
          <a:srgbClr val="FFFFFF"/>
        </a:lt2>
        <a:accent1>
          <a:srgbClr val="666633"/>
        </a:accent1>
        <a:accent2>
          <a:srgbClr val="669900"/>
        </a:accent2>
        <a:accent3>
          <a:srgbClr val="B1BEAA"/>
        </a:accent3>
        <a:accent4>
          <a:srgbClr val="DADADA"/>
        </a:accent4>
        <a:accent5>
          <a:srgbClr val="B8B8AD"/>
        </a:accent5>
        <a:accent6>
          <a:srgbClr val="5C8A00"/>
        </a:accent6>
        <a:hlink>
          <a:srgbClr val="FFCC00"/>
        </a:hlink>
        <a:folHlink>
          <a:srgbClr val="99CC00"/>
        </a:folHlink>
      </a:clrScheme>
      <a:clrMap bg1="dk2" tx1="lt1" bg2="dk1" tx2="lt2" accent1="accent1" accent2="accent2" accent3="accent3" accent4="accent4" accent5="accent5" accent6="accent6" hlink="hlink" folHlink="folHlink"/>
    </a:extraClrScheme>
    <a:extraClrScheme>
      <a:clrScheme name="Пиксел 7">
        <a:dk1>
          <a:srgbClr val="000000"/>
        </a:dk1>
        <a:lt1>
          <a:srgbClr val="FFFFFF"/>
        </a:lt1>
        <a:dk2>
          <a:srgbClr val="000000"/>
        </a:dk2>
        <a:lt2>
          <a:srgbClr val="CC3300"/>
        </a:lt2>
        <a:accent1>
          <a:srgbClr val="FFCC00"/>
        </a:accent1>
        <a:accent2>
          <a:srgbClr val="CC6600"/>
        </a:accent2>
        <a:accent3>
          <a:srgbClr val="FFFFFF"/>
        </a:accent3>
        <a:accent4>
          <a:srgbClr val="000000"/>
        </a:accent4>
        <a:accent5>
          <a:srgbClr val="FFE2AA"/>
        </a:accent5>
        <a:accent6>
          <a:srgbClr val="B95C00"/>
        </a:accent6>
        <a:hlink>
          <a:srgbClr val="663300"/>
        </a:hlink>
        <a:folHlink>
          <a:srgbClr val="CC9900"/>
        </a:folHlink>
      </a:clrScheme>
      <a:clrMap bg1="lt1" tx1="dk1" bg2="lt2" tx2="dk2" accent1="accent1" accent2="accent2" accent3="accent3" accent4="accent4" accent5="accent5" accent6="accent6" hlink="hlink" folHlink="folHlink"/>
    </a:extraClrScheme>
    <a:extraClrScheme>
      <a:clrScheme name="Пиксел 8">
        <a:dk1>
          <a:srgbClr val="003300"/>
        </a:dk1>
        <a:lt1>
          <a:srgbClr val="FFFFFF"/>
        </a:lt1>
        <a:dk2>
          <a:srgbClr val="000000"/>
        </a:dk2>
        <a:lt2>
          <a:srgbClr val="336600"/>
        </a:lt2>
        <a:accent1>
          <a:srgbClr val="CCCC00"/>
        </a:accent1>
        <a:accent2>
          <a:srgbClr val="669900"/>
        </a:accent2>
        <a:accent3>
          <a:srgbClr val="FFFFFF"/>
        </a:accent3>
        <a:accent4>
          <a:srgbClr val="002A00"/>
        </a:accent4>
        <a:accent5>
          <a:srgbClr val="E2E2AA"/>
        </a:accent5>
        <a:accent6>
          <a:srgbClr val="5C8A00"/>
        </a:accent6>
        <a:hlink>
          <a:srgbClr val="333300"/>
        </a:hlink>
        <a:folHlink>
          <a:srgbClr val="99CC00"/>
        </a:folHlink>
      </a:clrScheme>
      <a:clrMap bg1="lt1" tx1="dk1" bg2="lt2" tx2="dk2" accent1="accent1" accent2="accent2" accent3="accent3" accent4="accent4" accent5="accent5" accent6="accent6" hlink="hlink" folHlink="folHlink"/>
    </a:extraClrScheme>
    <a:extraClrScheme>
      <a:clrScheme name="Пиксел 9">
        <a:dk1>
          <a:srgbClr val="000000"/>
        </a:dk1>
        <a:lt1>
          <a:srgbClr val="FFFFFF"/>
        </a:lt1>
        <a:dk2>
          <a:srgbClr val="000000"/>
        </a:dk2>
        <a:lt2>
          <a:srgbClr val="440044"/>
        </a:lt2>
        <a:accent1>
          <a:srgbClr val="FFCCCC"/>
        </a:accent1>
        <a:accent2>
          <a:srgbClr val="790571"/>
        </a:accent2>
        <a:accent3>
          <a:srgbClr val="FFFFFF"/>
        </a:accent3>
        <a:accent4>
          <a:srgbClr val="000000"/>
        </a:accent4>
        <a:accent5>
          <a:srgbClr val="FFE2E2"/>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0">
        <a:dk1>
          <a:srgbClr val="000000"/>
        </a:dk1>
        <a:lt1>
          <a:srgbClr val="FFFFFF"/>
        </a:lt1>
        <a:dk2>
          <a:srgbClr val="000000"/>
        </a:dk2>
        <a:lt2>
          <a:srgbClr val="FF9900"/>
        </a:lt2>
        <a:accent1>
          <a:srgbClr val="FFCC99"/>
        </a:accent1>
        <a:accent2>
          <a:srgbClr val="FBA313"/>
        </a:accent2>
        <a:accent3>
          <a:srgbClr val="FFFFFF"/>
        </a:accent3>
        <a:accent4>
          <a:srgbClr val="000000"/>
        </a:accent4>
        <a:accent5>
          <a:srgbClr val="FFE2CA"/>
        </a:accent5>
        <a:accent6>
          <a:srgbClr val="E39310"/>
        </a:accent6>
        <a:hlink>
          <a:srgbClr val="CC3300"/>
        </a:hlink>
        <a:folHlink>
          <a:srgbClr val="FCC66E"/>
        </a:folHlink>
      </a:clrScheme>
      <a:clrMap bg1="lt1" tx1="dk1" bg2="lt2" tx2="dk2" accent1="accent1" accent2="accent2" accent3="accent3" accent4="accent4" accent5="accent5" accent6="accent6" hlink="hlink" folHlink="folHlink"/>
    </a:extraClrScheme>
    <a:extraClrScheme>
      <a:clrScheme name="Пиксел 11">
        <a:dk1>
          <a:srgbClr val="000000"/>
        </a:dk1>
        <a:lt1>
          <a:srgbClr val="FFFFFF"/>
        </a:lt1>
        <a:dk2>
          <a:srgbClr val="000000"/>
        </a:dk2>
        <a:lt2>
          <a:srgbClr val="779F92"/>
        </a:lt2>
        <a:accent1>
          <a:srgbClr val="33CCCC"/>
        </a:accent1>
        <a:accent2>
          <a:srgbClr val="9DC2D7"/>
        </a:accent2>
        <a:accent3>
          <a:srgbClr val="FFFFFF"/>
        </a:accent3>
        <a:accent4>
          <a:srgbClr val="000000"/>
        </a:accent4>
        <a:accent5>
          <a:srgbClr val="ADE2E2"/>
        </a:accent5>
        <a:accent6>
          <a:srgbClr val="8EB0C3"/>
        </a:accent6>
        <a:hlink>
          <a:srgbClr val="006666"/>
        </a:hlink>
        <a:folHlink>
          <a:srgbClr val="CCCCFF"/>
        </a:folHlink>
      </a:clrScheme>
      <a:clrMap bg1="lt1" tx1="dk1" bg2="lt2" tx2="dk2" accent1="accent1" accent2="accent2" accent3="accent3" accent4="accent4" accent5="accent5" accent6="accent6" hlink="hlink" folHlink="folHlink"/>
    </a:extraClrScheme>
    <a:extraClrScheme>
      <a:clrScheme name="Пиксел 12">
        <a:dk1>
          <a:srgbClr val="000000"/>
        </a:dk1>
        <a:lt1>
          <a:srgbClr val="FFFFFF"/>
        </a:lt1>
        <a:dk2>
          <a:srgbClr val="000000"/>
        </a:dk2>
        <a:lt2>
          <a:srgbClr val="00007D"/>
        </a:lt2>
        <a:accent1>
          <a:srgbClr val="9999FF"/>
        </a:accent1>
        <a:accent2>
          <a:srgbClr val="9999CC"/>
        </a:accent2>
        <a:accent3>
          <a:srgbClr val="FFFFFF"/>
        </a:accent3>
        <a:accent4>
          <a:srgbClr val="000000"/>
        </a:accent4>
        <a:accent5>
          <a:srgbClr val="CACAFF"/>
        </a:accent5>
        <a:accent6>
          <a:srgbClr val="8A8AB9"/>
        </a:accent6>
        <a:hlink>
          <a:srgbClr val="666699"/>
        </a:hlink>
        <a:folHlink>
          <a:srgbClr val="CCCCE6"/>
        </a:folHlink>
      </a:clrScheme>
      <a:clrMap bg1="lt1" tx1="dk1" bg2="lt2" tx2="dk2" accent1="accent1" accent2="accent2" accent3="accent3" accent4="accent4" accent5="accent5" accent6="accent6" hlink="hlink" folHlink="folHlink"/>
    </a:extraClrScheme>
    <a:extraClrScheme>
      <a:clrScheme name="Пиксел 13">
        <a:dk1>
          <a:srgbClr val="000000"/>
        </a:dk1>
        <a:lt1>
          <a:srgbClr val="0066FF"/>
        </a:lt1>
        <a:dk2>
          <a:srgbClr val="000000"/>
        </a:dk2>
        <a:lt2>
          <a:srgbClr val="3333FF"/>
        </a:lt2>
        <a:accent1>
          <a:srgbClr val="0000FF"/>
        </a:accent1>
        <a:accent2>
          <a:srgbClr val="790571"/>
        </a:accent2>
        <a:accent3>
          <a:srgbClr val="AAB8FF"/>
        </a:accent3>
        <a:accent4>
          <a:srgbClr val="000000"/>
        </a:accent4>
        <a:accent5>
          <a:srgbClr val="AAAAFF"/>
        </a:accent5>
        <a:accent6>
          <a:srgbClr val="6D0466"/>
        </a:accent6>
        <a:hlink>
          <a:srgbClr val="993366"/>
        </a:hlink>
        <a:folHlink>
          <a:srgbClr val="9F839F"/>
        </a:folHlink>
      </a:clrScheme>
      <a:clrMap bg1="lt1" tx1="dk1" bg2="lt2" tx2="dk2" accent1="accent1" accent2="accent2" accent3="accent3" accent4="accent4" accent5="accent5" accent6="accent6" hlink="hlink" folHlink="folHlink"/>
    </a:extraClrScheme>
    <a:extraClrScheme>
      <a:clrScheme name="Пиксел 14">
        <a:dk1>
          <a:srgbClr val="000000"/>
        </a:dk1>
        <a:lt1>
          <a:srgbClr val="0066FF"/>
        </a:lt1>
        <a:dk2>
          <a:srgbClr val="000000"/>
        </a:dk2>
        <a:lt2>
          <a:srgbClr val="3333FF"/>
        </a:lt2>
        <a:accent1>
          <a:srgbClr val="0000FF"/>
        </a:accent1>
        <a:accent2>
          <a:srgbClr val="1D1767"/>
        </a:accent2>
        <a:accent3>
          <a:srgbClr val="AAB8FF"/>
        </a:accent3>
        <a:accent4>
          <a:srgbClr val="000000"/>
        </a:accent4>
        <a:accent5>
          <a:srgbClr val="AAAAFF"/>
        </a:accent5>
        <a:accent6>
          <a:srgbClr val="19145D"/>
        </a:accent6>
        <a:hlink>
          <a:srgbClr val="00FFFF"/>
        </a:hlink>
        <a:folHlink>
          <a:srgbClr val="D6DD45"/>
        </a:folHlink>
      </a:clrScheme>
      <a:clrMap bg1="lt1" tx1="dk1" bg2="lt2" tx2="dk2" accent1="accent1" accent2="accent2" accent3="accent3" accent4="accent4" accent5="accent5" accent6="accent6" hlink="hlink" folHlink="folHlink"/>
    </a:extraClrScheme>
    <a:extraClrScheme>
      <a:clrScheme name="Пиксел 15">
        <a:dk1>
          <a:srgbClr val="000000"/>
        </a:dk1>
        <a:lt1>
          <a:srgbClr val="0066FF"/>
        </a:lt1>
        <a:dk2>
          <a:srgbClr val="000000"/>
        </a:dk2>
        <a:lt2>
          <a:srgbClr val="3333FF"/>
        </a:lt2>
        <a:accent1>
          <a:srgbClr val="0000FF"/>
        </a:accent1>
        <a:accent2>
          <a:srgbClr val="1D1767"/>
        </a:accent2>
        <a:accent3>
          <a:srgbClr val="AAB8FF"/>
        </a:accent3>
        <a:accent4>
          <a:srgbClr val="000000"/>
        </a:accent4>
        <a:accent5>
          <a:srgbClr val="AAAAFF"/>
        </a:accent5>
        <a:accent6>
          <a:srgbClr val="19145D"/>
        </a:accent6>
        <a:hlink>
          <a:srgbClr val="00FFFF"/>
        </a:hlink>
        <a:folHlink>
          <a:srgbClr val="99CCFF"/>
        </a:folHlink>
      </a:clrScheme>
      <a:clrMap bg1="lt1" tx1="dk1" bg2="lt2" tx2="dk2" accent1="accent1" accent2="accent2" accent3="accent3" accent4="accent4" accent5="accent5" accent6="accent6" hlink="hlink" folHlink="folHlink"/>
    </a:extraClrScheme>
    <a:extraClrScheme>
      <a:clrScheme name="Пиксел 16">
        <a:dk1>
          <a:srgbClr val="000000"/>
        </a:dk1>
        <a:lt1>
          <a:srgbClr val="0066FF"/>
        </a:lt1>
        <a:dk2>
          <a:srgbClr val="0066CC"/>
        </a:dk2>
        <a:lt2>
          <a:srgbClr val="3333FF"/>
        </a:lt2>
        <a:accent1>
          <a:srgbClr val="0000FF"/>
        </a:accent1>
        <a:accent2>
          <a:srgbClr val="1D1767"/>
        </a:accent2>
        <a:accent3>
          <a:srgbClr val="AAB8FF"/>
        </a:accent3>
        <a:accent4>
          <a:srgbClr val="000000"/>
        </a:accent4>
        <a:accent5>
          <a:srgbClr val="AAAAFF"/>
        </a:accent5>
        <a:accent6>
          <a:srgbClr val="19145D"/>
        </a:accent6>
        <a:hlink>
          <a:srgbClr val="00FFFF"/>
        </a:hlink>
        <a:folHlink>
          <a:srgbClr val="99CCFF"/>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4817</TotalTime>
  <Words>1793</Words>
  <Application>Microsoft Office PowerPoint</Application>
  <PresentationFormat>Экран (4:3)</PresentationFormat>
  <Paragraphs>553</Paragraphs>
  <Slides>18</Slides>
  <Notes>1</Notes>
  <HiddenSlides>0</HiddenSlides>
  <MMClips>0</MMClips>
  <ScaleCrop>false</ScaleCrop>
  <HeadingPairs>
    <vt:vector size="6" baseType="variant">
      <vt:variant>
        <vt:lpstr>Использованные шрифты</vt:lpstr>
      </vt:variant>
      <vt:variant>
        <vt:i4>8</vt:i4>
      </vt:variant>
      <vt:variant>
        <vt:lpstr>Шаблон оформления</vt:lpstr>
      </vt:variant>
      <vt:variant>
        <vt:i4>14</vt:i4>
      </vt:variant>
      <vt:variant>
        <vt:lpstr>Заголовки слайдов</vt:lpstr>
      </vt:variant>
      <vt:variant>
        <vt:i4>18</vt:i4>
      </vt:variant>
    </vt:vector>
  </HeadingPairs>
  <TitlesOfParts>
    <vt:vector size="40" baseType="lpstr">
      <vt:lpstr>Times New Roman</vt:lpstr>
      <vt:lpstr>DejaVu Sans</vt:lpstr>
      <vt:lpstr>Arial</vt:lpstr>
      <vt:lpstr>Calibri</vt:lpstr>
      <vt:lpstr>Wingdings</vt:lpstr>
      <vt:lpstr>Corbel</vt:lpstr>
      <vt:lpstr>Arial Black</vt:lpstr>
      <vt:lpstr>Mongolian Baiti</vt:lpstr>
      <vt:lpstr>Office Theme</vt:lpstr>
      <vt:lpstr>Пиксел</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Office Theme</vt:lpstr>
      <vt:lpstr>Пиксел</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ГРАЖДАНСКИЙ БЮДЖЕТ</dc:title>
  <dc:creator>Назарчук</dc:creator>
  <cp:lastModifiedBy>Microsoft Office</cp:lastModifiedBy>
  <cp:revision>297</cp:revision>
  <cp:lastPrinted>2018-10-16T09:27:48Z</cp:lastPrinted>
  <dcterms:created xsi:type="dcterms:W3CDTF">2018-06-11T11:37:09Z</dcterms:created>
  <dcterms:modified xsi:type="dcterms:W3CDTF">2020-05-25T06:57:04Z</dcterms:modified>
  <dc:language>ru-RU</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16.0000</vt:lpwstr>
  </property>
  <property fmtid="{D5CDD505-2E9C-101B-9397-08002B2CF9AE}" pid="3" name="Created">
    <vt:filetime>2018-03-07T00:00:00Z</vt:filetime>
  </property>
  <property fmtid="{D5CDD505-2E9C-101B-9397-08002B2CF9AE}" pid="4" name="Creator">
    <vt:lpwstr>Acrobat PDFMaker 10.1 для PowerPoint</vt:lpwstr>
  </property>
  <property fmtid="{D5CDD505-2E9C-101B-9397-08002B2CF9AE}" pid="5" name="HiddenSlides">
    <vt:i4>0</vt:i4>
  </property>
  <property fmtid="{D5CDD505-2E9C-101B-9397-08002B2CF9AE}" pid="6" name="HyperlinksChanged">
    <vt:bool>false</vt:bool>
  </property>
  <property fmtid="{D5CDD505-2E9C-101B-9397-08002B2CF9AE}" pid="7" name="LastSaved">
    <vt:filetime>2018-06-11T00:00:00Z</vt:filetime>
  </property>
  <property fmtid="{D5CDD505-2E9C-101B-9397-08002B2CF9AE}" pid="8" name="LinksUpToDate">
    <vt:bool>false</vt:bool>
  </property>
  <property fmtid="{D5CDD505-2E9C-101B-9397-08002B2CF9AE}" pid="9" name="MMClips">
    <vt:i4>0</vt:i4>
  </property>
  <property fmtid="{D5CDD505-2E9C-101B-9397-08002B2CF9AE}" pid="10" name="Notes">
    <vt:i4>0</vt:i4>
  </property>
  <property fmtid="{D5CDD505-2E9C-101B-9397-08002B2CF9AE}" pid="11" name="PresentationFormat">
    <vt:lpwstr>Экран (4:3)</vt:lpwstr>
  </property>
  <property fmtid="{D5CDD505-2E9C-101B-9397-08002B2CF9AE}" pid="12" name="ScaleCrop">
    <vt:bool>false</vt:bool>
  </property>
  <property fmtid="{D5CDD505-2E9C-101B-9397-08002B2CF9AE}" pid="13" name="ShareDoc">
    <vt:bool>false</vt:bool>
  </property>
  <property fmtid="{D5CDD505-2E9C-101B-9397-08002B2CF9AE}" pid="14" name="Slides">
    <vt:i4>15</vt:i4>
  </property>
</Properties>
</file>