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>
        <p:scale>
          <a:sx n="100" d="100"/>
          <a:sy n="100" d="100"/>
        </p:scale>
        <p:origin x="-2016" y="-3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ноябрь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ноябрь 2020 </a:t>
            </a:r>
            <a:r>
              <a:rPr lang="ru-RU" sz="1800" b="1" dirty="0" smtClean="0">
                <a:solidFill>
                  <a:schemeClr val="tx1"/>
                </a:solidFill>
              </a:rPr>
              <a:t>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30.11.2020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139573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6344,7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22912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1479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92692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4858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17646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94688" cy="4351337"/>
        </p:xfrm>
        <a:graphic>
          <a:graphicData uri="http://schemas.openxmlformats.org/presentationml/2006/ole">
            <p:oleObj spid="_x0000_s11377" name="Worksheet" r:id="rId6" imgW="8829568" imgH="612453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22679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Лабасинского сельского округа исполнение бюджета на ноябрь 2020 года </vt:lpstr>
      <vt:lpstr>Исполнение сельского бюджета за ноябрь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1749</cp:revision>
  <cp:lastPrinted>2015-12-28T09:49:08Z</cp:lastPrinted>
  <dcterms:created xsi:type="dcterms:W3CDTF">2004-02-06T14:47:15Z</dcterms:created>
  <dcterms:modified xsi:type="dcterms:W3CDTF">2021-01-12T06:08:13Z</dcterms:modified>
</cp:coreProperties>
</file>