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32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Алғабас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</a:t>
            </a:r>
            <a:r>
              <a:rPr lang="kk-KZ" b="1" i="0" dirty="0" smtClean="0">
                <a:solidFill>
                  <a:schemeClr val="tx1"/>
                </a:solidFill>
              </a:rPr>
              <a:t>ноябрь </a:t>
            </a:r>
            <a:r>
              <a:rPr lang="kk-KZ" b="1" i="0" dirty="0" smtClean="0">
                <a:solidFill>
                  <a:schemeClr val="tx1"/>
                </a:solidFill>
              </a:rPr>
              <a:t>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Алғабас ауылы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ноябрь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601034"/>
              </p:ext>
            </p:extLst>
          </p:nvPr>
        </p:nvGraphicFramePr>
        <p:xfrm>
          <a:off x="488505" y="969962"/>
          <a:ext cx="8928992" cy="4268254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30.06.2020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57568,0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29468,0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18428,0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7682,0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26107,0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14734,0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7953,0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5451,0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1829,0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1601,0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66" name="Object 102"/>
          <p:cNvGraphicFramePr>
            <a:graphicFrameLocks noGrp="1" noChangeAspect="1"/>
          </p:cNvGraphicFramePr>
          <p:nvPr/>
        </p:nvGraphicFramePr>
        <p:xfrm>
          <a:off x="1352550" y="1557338"/>
          <a:ext cx="7061200" cy="4552950"/>
        </p:xfrm>
        <a:graphic>
          <a:graphicData uri="http://schemas.openxmlformats.org/presentationml/2006/ole">
            <p:oleObj spid="_x0000_s11366" name="Worksheet" r:id="rId5" imgW="8772429" imgH="56578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24111</TotalTime>
  <Words>78</Words>
  <Application>Microsoft Office PowerPoint</Application>
  <PresentationFormat>Лист A4 (210x297 мм)</PresentationFormat>
  <Paragraphs>26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Алғабас ауылдық округінің 2020 жылдың ноябрь айына  арналған азаматтық бюджетінің игерілуі</vt:lpstr>
      <vt:lpstr>2020 жылдың ноябрь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1814</cp:revision>
  <cp:lastPrinted>2016-07-20T11:16:55Z</cp:lastPrinted>
  <dcterms:created xsi:type="dcterms:W3CDTF">2004-02-06T14:47:15Z</dcterms:created>
  <dcterms:modified xsi:type="dcterms:W3CDTF">2021-01-13T17:42:03Z</dcterms:modified>
</cp:coreProperties>
</file>