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2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31.10.2020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86892007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қазан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9 470,2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72,81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6 264,0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83,59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188,0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99,84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49,5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2 470,0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55,26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26303</TotalTime>
  <Words>138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31.10.2020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1956</cp:revision>
  <cp:lastPrinted>2020-04-01T00:46:39Z</cp:lastPrinted>
  <dcterms:created xsi:type="dcterms:W3CDTF">2004-02-06T14:47:15Z</dcterms:created>
  <dcterms:modified xsi:type="dcterms:W3CDTF">2021-01-15T04:56:43Z</dcterms:modified>
</cp:coreProperties>
</file>