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  <a:srgbClr val="CCFFFF"/>
    <a:srgbClr val="FFEACD"/>
    <a:srgbClr val="CCECFF"/>
    <a:srgbClr val="FFFF00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исполнение за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год.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жилищно-коммунального хозяйства и жилищной инспекции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973832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Бюджет по расходам по 2020 год  Государственное учреждение "Отдел жилищно-коммунального хозяйства и жилищной инспекции Коксуского района"  по план финансирование обязательства и платежа В 2020 году-430739,0 тыс. Тенге освоено на 31 марта 2020 год-142992,71 тыс тенге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001 Услуги по реализации государственной политики на местном уровне в области жилищно-коммунального хозяйства и жилищного фонда на содержание отдела В 2020 году выделено - 10579,0 тыс. тенге,освоено -3210,52 тыс тенге в том числе по штатным единицам заработная плата и подоходный налог и т. д. выделено-4811,0 тыс. тенге. Освоено-1194,18 тыс тенге, на оздоровление 797,0 тыс. тенге социальный налог-260,0 тыс. Тенге освоено-94,16 тыс тенге, социальные отчисления-150,0 тыс. тенге,-52,07 тыс тенге расход, страхование автотранспорта-18,0 тыс. тенге, медицинское страхование-96,0 тыс. тенге освоено-34,20 тыс тенге,оплата труда технических работников – 1511,0 тыс. тенге исполнено 549,43 тыс тенге, налоги технического персонала-156,0 тыс. тенге освоено-48,57 тыс тенге,командировочные технического персонала 30,0 тыс тенге приобретение бензина-468,0 тыс. тенге использовано 157,44 тыс тенге, приобретение канцелярских товаров – 495,0 тыс. тенге,освоено-291,22 тыс тенге Услуги связи обслуживание сети Интернет-384,0 тыс. тенге освоено-69,01 тыс тенге, банковские услуги, услуги по ремонту оргтехники, Обслуживание ремонт автотранспорта-884,0 тыс. тенге использовано 178,57 тыс тенге, на командировочные-371,0 тенге расход 26,51 тыс тенге, другие текущие расходы -33,0 тыс  тенге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780176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/>
              <a:t>Обеспечение жильем отдельных категорий граждан выделено-19500,0 тыс тенге.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08584" y="472514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FFFF"/>
                </a:solidFill>
              </a:rPr>
              <a:t>Предоставление жилищных сертификатов как социальная помощь-15000,0 тыс тенге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Благоустройство и озеленение населенных пунктов-378060,0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тенге.освоено-138219,0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76500" y="3105835"/>
            <a:ext cx="5860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Целевые текущие трансферты нижестоящим бюджетам-7600,0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 расход-1563,0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268760"/>
            <a:ext cx="81491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908720"/>
            <a:ext cx="8079586" cy="5212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2353" y="1124744"/>
            <a:ext cx="4169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r>
              <a:rPr lang="kk-KZ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8" y="764704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584" y="76470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solidFill>
                  <a:srgbClr val="00FFFF"/>
                </a:solidFill>
              </a:rPr>
              <a:t>.</a:t>
            </a:r>
            <a:endParaRPr lang="ru-RU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26471</TotalTime>
  <Words>283</Words>
  <Application>Microsoft Office PowerPoint</Application>
  <PresentationFormat>Лист A4 (210x297 мм)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ГРАЖДАНСКИЙ БЮДЖЕТ   исполнение за март 2020  год.  Отдел жилищно-коммунального хозяйства и жилищной инспекции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1972</cp:revision>
  <cp:lastPrinted>2016-07-20T11:16:55Z</cp:lastPrinted>
  <dcterms:created xsi:type="dcterms:W3CDTF">2004-02-06T14:47:15Z</dcterms:created>
  <dcterms:modified xsi:type="dcterms:W3CDTF">2020-05-26T19:47:40Z</dcterms:modified>
</cp:coreProperties>
</file>