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152" y="-300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674677891233246E-2"/>
          <c:y val="0.11414248894563855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14997.5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14917.6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20355.400000000001</c:v>
                </c:pt>
              </c:numCache>
            </c:numRef>
          </c:val>
        </c:ser>
        <c:axId val="103086336"/>
        <c:axId val="103100416"/>
      </c:barChart>
      <c:catAx>
        <c:axId val="103086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3100416"/>
        <c:crosses val="autoZero"/>
        <c:auto val="1"/>
        <c:lblAlgn val="ctr"/>
        <c:lblOffset val="100"/>
      </c:catAx>
      <c:valAx>
        <c:axId val="10310041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308633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6975308641975308E-2"/>
          <c:y val="1.7718608565043835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3772.4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3858.6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3740.7</c:v>
                </c:pt>
              </c:numCache>
            </c:numRef>
          </c:val>
        </c:ser>
        <c:dLbls>
          <c:showVal val="1"/>
        </c:dLbls>
        <c:overlap val="-25"/>
        <c:axId val="110468480"/>
        <c:axId val="110482560"/>
      </c:barChart>
      <c:catAx>
        <c:axId val="110468480"/>
        <c:scaling>
          <c:orientation val="minMax"/>
        </c:scaling>
        <c:axPos val="b"/>
        <c:numFmt formatCode="General" sourceLinked="1"/>
        <c:majorTickMark val="none"/>
        <c:tickLblPos val="nextTo"/>
        <c:crossAx val="110482560"/>
        <c:crosses val="autoZero"/>
        <c:auto val="1"/>
        <c:lblAlgn val="ctr"/>
        <c:lblOffset val="100"/>
      </c:catAx>
      <c:valAx>
        <c:axId val="110482560"/>
        <c:scaling>
          <c:orientation val="minMax"/>
        </c:scaling>
        <c:delete val="1"/>
        <c:axPos val="l"/>
        <c:numFmt formatCode="#,##0.0" sourceLinked="1"/>
        <c:tickLblPos val="none"/>
        <c:crossAx val="11046848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8288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қазанға арналған азаматтық бюджетінің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20355,4</a:t>
            </a:r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21863,7 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14997,5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14917,6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20355,4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3772,4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3858,6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3740,7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11720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11059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16610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құрылымы, 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қыркүйекке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мың.теңге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457200" y="1112521"/>
          <a:ext cx="903732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432561" y="2301240"/>
            <a:ext cx="990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14997,5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977137" flipV="1">
            <a:off x="4815840" y="2624555"/>
            <a:ext cx="960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14917,6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802881" y="1478280"/>
            <a:ext cx="1234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20355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4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131,4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33,4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1026,5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kk-KZ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3740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,7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102,4 %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2549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,2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 динамикадағы салық түсімдері, мың.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</a:t>
            </a:r>
            <a:r>
              <a:rPr lang="kk-KZ" sz="2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қазанға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атқару, 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13139,0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15288,6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22039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21863,7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12140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12748,2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14113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13987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226,9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13139,0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15288,6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22039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21863,7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2640154</TotalTime>
  <Words>267</Words>
  <Application>Microsoft Office PowerPoint</Application>
  <PresentationFormat>Лист A4 (210x297 мм)</PresentationFormat>
  <Paragraphs>109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Жағатал ауылдық округінің  2020 жылғы 1 қазанға арналған азаматтық бюджетінің орындалуы </vt:lpstr>
      <vt:lpstr>2020 жылғы 1 қазанға жағдай бойынша Жағатал ауылдық округінің бюджет құрылымы   </vt:lpstr>
      <vt:lpstr>2018-2020 жж. 1 қазанға арналған  Жағатал ауылдық округі бюджетінің түсімдер құрылымы, млн.теңге </vt:lpstr>
      <vt:lpstr>2018 – 2020  жж. 1 қыркүйекке арналған  түсімдер динамикасы, мың.теңге </vt:lpstr>
      <vt:lpstr>Слайд 5</vt:lpstr>
      <vt:lpstr>Слайд 6</vt:lpstr>
      <vt:lpstr>  2018-2020 жж. қазанға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1523</cp:revision>
  <cp:lastPrinted>2017-04-28T05:08:38Z</cp:lastPrinted>
  <dcterms:modified xsi:type="dcterms:W3CDTF">2021-01-18T09:53:26Z</dcterms:modified>
</cp:coreProperties>
</file>