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954" y="-21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674677891233246E-2"/>
          <c:y val="0.13916751397066357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12882.6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11984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18252.5</c:v>
                </c:pt>
              </c:numCache>
            </c:numRef>
          </c:val>
        </c:ser>
        <c:axId val="106633088"/>
        <c:axId val="106634624"/>
      </c:barChart>
      <c:catAx>
        <c:axId val="106633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6634624"/>
        <c:crosses val="autoZero"/>
        <c:auto val="1"/>
        <c:lblAlgn val="ctr"/>
        <c:lblOffset val="100"/>
      </c:catAx>
      <c:valAx>
        <c:axId val="106634624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6633088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2969.6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3642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2671.5</c:v>
                </c:pt>
              </c:numCache>
            </c:numRef>
          </c:val>
        </c:ser>
        <c:dLbls>
          <c:showVal val="1"/>
        </c:dLbls>
        <c:overlap val="-25"/>
        <c:axId val="127147392"/>
        <c:axId val="106689664"/>
      </c:barChart>
      <c:catAx>
        <c:axId val="127147392"/>
        <c:scaling>
          <c:orientation val="minMax"/>
        </c:scaling>
        <c:axPos val="b"/>
        <c:numFmt formatCode="General" sourceLinked="1"/>
        <c:majorTickMark val="none"/>
        <c:tickLblPos val="nextTo"/>
        <c:crossAx val="106689664"/>
        <c:crosses val="autoZero"/>
        <c:auto val="1"/>
        <c:lblAlgn val="ctr"/>
        <c:lblOffset val="100"/>
      </c:catAx>
      <c:valAx>
        <c:axId val="106689664"/>
        <c:scaling>
          <c:orientation val="minMax"/>
        </c:scaling>
        <c:delete val="1"/>
        <c:axPos val="l"/>
        <c:numFmt formatCode="#,##0.0" sourceLinked="1"/>
        <c:tickLblPos val="none"/>
        <c:crossAx val="12714739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8288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азаматтық бюджетінің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18252,5 </a:t>
            </a:r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20156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,4 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11753,9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11984,0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18252,5,0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2619,9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3282,0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2671,5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9134,0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8702,0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15581,0</a:t>
                      </a: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құрылымы, 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мың.теңге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457200" y="1112521"/>
          <a:ext cx="903732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813561" y="1920240"/>
            <a:ext cx="990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12882,6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977137" flipV="1">
            <a:off x="3870960" y="2136874"/>
            <a:ext cx="960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11984,0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050281" y="1478280"/>
            <a:ext cx="1234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18252,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120,7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32,5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1026,1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kk-KZ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2671,5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102,4 %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1492,0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 динамикадағы салық түсімдері, мың.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1 </a:t>
            </a:r>
            <a:r>
              <a:rPr lang="kk-KZ" sz="2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атқару, 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1.09.2018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1.09.2019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жылғы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kk-KZ" sz="1400" b="1" dirty="0" smtClean="0">
                          <a:solidFill>
                            <a:srgbClr val="0A259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қыркүйекке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арналған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кезең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11628,5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13990,3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19120,0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20156,4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10629,5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11449,9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12759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12384,6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6375,6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226,9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2640136</TotalTime>
  <Words>279</Words>
  <Application>Microsoft Office PowerPoint</Application>
  <PresentationFormat>Лист A4 (210x297 мм)</PresentationFormat>
  <Paragraphs>113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Жағатал ауылдық округінің  2020 жылғы 1 қыркүйекке арналған азаматтық бюджетінің орындалуы </vt:lpstr>
      <vt:lpstr>2020 жылғы 1 қыркүйекке жағдай бойынша Жағатал ауылдық округінің бюджет құрылымы   </vt:lpstr>
      <vt:lpstr>2018-2020 жж. 1 қыркүйекке арналған  Жағатал ауылдық округі бюджетінің түсімдер құрылымы, млн.теңге </vt:lpstr>
      <vt:lpstr>2018 – 2020  жж. 1 қыркүйекке арналған  түсімдер динамикасы, мың.теңге </vt:lpstr>
      <vt:lpstr>Слайд 5</vt:lpstr>
      <vt:lpstr>Слайд 6</vt:lpstr>
      <vt:lpstr>  2018-2020 жж. 1 қыркүйекке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1517</cp:revision>
  <cp:lastPrinted>2017-04-28T05:08:38Z</cp:lastPrinted>
  <dcterms:modified xsi:type="dcterms:W3CDTF">2021-01-18T08:30:14Z</dcterms:modified>
</cp:coreProperties>
</file>