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 varScale="1">
        <p:scale>
          <a:sx n="111" d="100"/>
          <a:sy n="111" d="100"/>
        </p:scale>
        <p:origin x="99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1804457633866036E-2"/>
          <c:w val="0.98975109809663253"/>
          <c:h val="0.595132743362831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30"/>
          <c:dPt>
            <c:idx val="0"/>
            <c:bubble3D val="0"/>
            <c:spPr/>
            <c:extLst>
              <c:ext xmlns:c16="http://schemas.microsoft.com/office/drawing/2014/chart" uri="{C3380CC4-5D6E-409C-BE32-E72D297353CC}">
                <c16:uniqueId val="{00000000-2120-4883-B2A0-9B97C9D6ADB7}"/>
              </c:ext>
            </c:extLst>
          </c:dPt>
          <c:dPt>
            <c:idx val="1"/>
            <c:bubble3D val="0"/>
            <c:spPr/>
            <c:extLst>
              <c:ext xmlns:c16="http://schemas.microsoft.com/office/drawing/2014/chart" uri="{C3380CC4-5D6E-409C-BE32-E72D297353CC}">
                <c16:uniqueId val="{00000001-2120-4883-B2A0-9B97C9D6ADB7}"/>
              </c:ext>
            </c:extLst>
          </c:dPt>
          <c:dPt>
            <c:idx val="2"/>
            <c:bubble3D val="0"/>
            <c:spPr/>
            <c:extLst>
              <c:ext xmlns:c16="http://schemas.microsoft.com/office/drawing/2014/chart" uri="{C3380CC4-5D6E-409C-BE32-E72D297353CC}">
                <c16:uniqueId val="{00000002-2120-4883-B2A0-9B97C9D6ADB7}"/>
              </c:ext>
            </c:extLst>
          </c:dPt>
          <c:cat>
            <c:strRef>
              <c:f>Sheet1!$B$1:$C$1</c:f>
              <c:strCache>
                <c:ptCount val="2"/>
                <c:pt idx="0">
                  <c:v>1кв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0.00%</c:formatCode>
                <c:ptCount val="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20-4883-B2A0-9B97C9D6A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4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сельского хозяйства</a:t>
            </a:r>
          </a:p>
          <a:p>
            <a:pPr>
              <a:defRPr/>
            </a:pP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Каратальского</a:t>
            </a:r>
            <a:r>
              <a:rPr lang="ru-RU" sz="1800" dirty="0" smtClean="0">
                <a:latin typeface="+mj-lt"/>
              </a:rPr>
              <a:t> 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5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66842749193435E-2"/>
          <c:y val="0.11210471166325116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20036</c:v>
                </c:pt>
                <c:pt idx="1">
                  <c:v>21038</c:v>
                </c:pt>
                <c:pt idx="2">
                  <c:v>22090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6CD-9E49-F62CC7780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33216"/>
        <c:axId val="131434752"/>
        <c:axId val="0"/>
      </c:bar3DChart>
      <c:catAx>
        <c:axId val="13143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434752"/>
        <c:crosses val="autoZero"/>
        <c:auto val="1"/>
        <c:lblAlgn val="ctr"/>
        <c:lblOffset val="100"/>
        <c:noMultiLvlLbl val="0"/>
      </c:catAx>
      <c:valAx>
        <c:axId val="13143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1433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государственного учреждения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kk-KZ" sz="3200" b="1" dirty="0" smtClean="0"/>
              <a:t>отдела </a:t>
            </a:r>
            <a:r>
              <a:rPr lang="kk-KZ" sz="3200" b="1" dirty="0" smtClean="0"/>
              <a:t>сельского хозяйства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Каратальского</a:t>
            </a:r>
            <a:r>
              <a:rPr lang="kk-KZ" sz="3200" b="1" dirty="0" smtClean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на </a:t>
            </a:r>
            <a:r>
              <a:rPr lang="kk-KZ" sz="3200" b="1" dirty="0" smtClean="0"/>
              <a:t>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город Уштобе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564711"/>
              </p:ext>
            </p:extLst>
          </p:nvPr>
        </p:nvGraphicFramePr>
        <p:xfrm>
          <a:off x="1406525" y="1392238"/>
          <a:ext cx="729773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100%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548906" y="2230706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Услуги по реализации государственной политики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местном уровне в сфере сельского хозяйства 20036</a:t>
            </a:r>
            <a:r>
              <a:rPr lang="kk-KZ" sz="1200" b="1" i="1" dirty="0" smtClean="0">
                <a:latin typeface="+mj-lt"/>
              </a:rPr>
              <a:t>,0 тысяч тенге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“Отдел сельского хозяйства Каратальского 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20036,0тысяч 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 сельского хозяйства Каратальского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19479087"/>
              </p:ext>
            </p:extLst>
          </p:nvPr>
        </p:nvGraphicFramePr>
        <p:xfrm>
          <a:off x="344488" y="2420889"/>
          <a:ext cx="9217024" cy="26414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20036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21038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22090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сфере сельского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20036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21038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22090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79386967"/>
              </p:ext>
            </p:extLst>
          </p:nvPr>
        </p:nvGraphicFramePr>
        <p:xfrm>
          <a:off x="344488" y="2060848"/>
          <a:ext cx="93668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26152</TotalTime>
  <Words>103</Words>
  <Application>Microsoft Office PowerPoint</Application>
  <PresentationFormat>Лист A4 (210x297 мм)</PresentationFormat>
  <Paragraphs>25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Гражданский бюджет  государственного учреждения  отдела сельского хозяйства  Каратальского района на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1938</cp:revision>
  <cp:lastPrinted>2016-07-20T11:16:55Z</cp:lastPrinted>
  <dcterms:created xsi:type="dcterms:W3CDTF">2004-02-06T14:47:15Z</dcterms:created>
  <dcterms:modified xsi:type="dcterms:W3CDTF">2019-11-13T10:05:26Z</dcterms:modified>
</cp:coreProperties>
</file>