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Айнабұлақ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</a:t>
            </a:r>
            <a:r>
              <a:rPr lang="kk-KZ" b="1" i="0" dirty="0" smtClean="0">
                <a:solidFill>
                  <a:schemeClr val="tx1"/>
                </a:solidFill>
              </a:rPr>
              <a:t>қараша </a:t>
            </a:r>
            <a:r>
              <a:rPr lang="kk-KZ" b="1" i="0" dirty="0" smtClean="0">
                <a:solidFill>
                  <a:schemeClr val="tx1"/>
                </a:solidFill>
              </a:rPr>
              <a:t>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Айнабұлақ бекеті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қараша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9601034"/>
              </p:ext>
            </p:extLst>
          </p:nvPr>
        </p:nvGraphicFramePr>
        <p:xfrm>
          <a:off x="488505" y="969962"/>
          <a:ext cx="8928992" cy="4763293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30.11.2020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55191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46595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22243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16733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25588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23381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1804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1522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5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Көлік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коммуникация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4659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4158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897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801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262638512"/>
              </p:ext>
            </p:extLst>
          </p:nvPr>
        </p:nvGraphicFramePr>
        <p:xfrm>
          <a:off x="1363663" y="1643063"/>
          <a:ext cx="7215187" cy="4554537"/>
        </p:xfrm>
        <a:graphic>
          <a:graphicData uri="http://schemas.openxmlformats.org/presentationml/2006/ole">
            <p:oleObj spid="_x0000_s11365" name="Worksheet" r:id="rId3" imgW="8858272" imgH="5591142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24105</TotalTime>
  <Words>83</Words>
  <Application>Microsoft Office PowerPoint</Application>
  <PresentationFormat>Лист A4 (210x297 мм)</PresentationFormat>
  <Paragraphs>29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Айнабұлақ ауылдық округінің 2020 жылдың қараша айына  арналған азаматтық бюджетінің игерілуі</vt:lpstr>
      <vt:lpstr>2020 жылдың қараша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1802</cp:revision>
  <cp:lastPrinted>2016-07-20T11:16:55Z</cp:lastPrinted>
  <dcterms:created xsi:type="dcterms:W3CDTF">2004-02-06T14:47:15Z</dcterms:created>
  <dcterms:modified xsi:type="dcterms:W3CDTF">2021-01-13T09:22:38Z</dcterms:modified>
</cp:coreProperties>
</file>