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4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30 апреля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00481791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30.04.2020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4 636,9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1 988,4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26820</TotalTime>
  <Words>140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30 апреля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1956</cp:revision>
  <cp:lastPrinted>2020-04-01T00:46:39Z</cp:lastPrinted>
  <dcterms:created xsi:type="dcterms:W3CDTF">2004-02-06T14:47:15Z</dcterms:created>
  <dcterms:modified xsi:type="dcterms:W3CDTF">2020-05-27T04:04:57Z</dcterms:modified>
</cp:coreProperties>
</file>