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921405509"/>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18248,9</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3011,1</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7929,8</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2308</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9111</TotalTime>
  <Words>508</Words>
  <Application>Microsoft Office PowerPoint</Application>
  <PresentationFormat>Экран (4:3)</PresentationFormat>
  <Paragraphs>106</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754</cp:revision>
  <cp:lastPrinted>2015-01-22T12:43:04Z</cp:lastPrinted>
  <dcterms:created xsi:type="dcterms:W3CDTF">2011-07-11T03:51:47Z</dcterms:created>
  <dcterms:modified xsi:type="dcterms:W3CDTF">2020-02-27T11:33:59Z</dcterms:modified>
</cp:coreProperties>
</file>