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4" r:id="rId1"/>
  </p:sldMasterIdLst>
  <p:notesMasterIdLst>
    <p:notesMasterId r:id="rId4"/>
  </p:notesMasterIdLst>
  <p:handoutMasterIdLst>
    <p:handoutMasterId r:id="rId5"/>
  </p:handoutMasterIdLst>
  <p:sldIdLst>
    <p:sldId id="1078" r:id="rId2"/>
    <p:sldId id="1111" r:id="rId3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94" d="100"/>
          <a:sy n="94" d="100"/>
        </p:scale>
        <p:origin x="-2286" y="-54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7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95348" y="1714488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kk-KZ" sz="3200" b="1" dirty="0" smtClean="0"/>
              <a:t>Гражданский бюджет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«</a:t>
            </a:r>
            <a:r>
              <a:rPr lang="ru-RU" sz="3200" b="1" dirty="0" smtClean="0"/>
              <a:t>Отдел архитектуры и градостроительства 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err="1"/>
              <a:t>Коксуского</a:t>
            </a:r>
            <a:r>
              <a:rPr lang="ru-RU" sz="3200" b="1" dirty="0"/>
              <a:t> района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исполнение</a:t>
            </a:r>
            <a:r>
              <a:rPr lang="ru-RU" sz="3200" dirty="0" smtClean="0"/>
              <a:t> </a:t>
            </a:r>
            <a:r>
              <a:rPr lang="kk-KZ" sz="3200" b="1" dirty="0" smtClean="0"/>
              <a:t>бюджета</a:t>
            </a:r>
            <a:br>
              <a:rPr lang="kk-KZ" sz="3200" b="1" dirty="0" smtClean="0"/>
            </a:br>
            <a:r>
              <a:rPr lang="kk-KZ" sz="3200" b="1" dirty="0" smtClean="0"/>
              <a:t> на  январь 2020 года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село Балпык би 2020г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Исполнение бюджета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 ГУ “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Отдел архитектуры и градостроительства </a:t>
            </a:r>
            <a:r>
              <a:rPr lang="ru-RU" sz="1800" b="1" dirty="0">
                <a:latin typeface="+mj-lt"/>
                <a:cs typeface="Arial" panose="020B0604020202020204" pitchFamily="34" charset="0"/>
              </a:rPr>
              <a:t/>
            </a:r>
            <a:br>
              <a:rPr lang="ru-RU" sz="1800" b="1" dirty="0">
                <a:latin typeface="+mj-lt"/>
                <a:cs typeface="Arial" panose="020B0604020202020204" pitchFamily="34" charset="0"/>
              </a:rPr>
            </a:br>
            <a:r>
              <a:rPr lang="ru-RU" sz="1800" b="1" dirty="0" err="1">
                <a:latin typeface="+mj-lt"/>
                <a:cs typeface="Arial" panose="020B0604020202020204" pitchFamily="34" charset="0"/>
              </a:rPr>
              <a:t>Коксуского</a:t>
            </a:r>
            <a:r>
              <a:rPr lang="ru-RU" sz="1800" b="1" dirty="0">
                <a:latin typeface="+mj-lt"/>
                <a:cs typeface="Arial" panose="020B0604020202020204" pitchFamily="34" charset="0"/>
              </a:rPr>
              <a:t> района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”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smtClean="0">
                <a:latin typeface="+mj-lt"/>
                <a:cs typeface="Arial" panose="020B0604020202020204" pitchFamily="34" charset="0"/>
              </a:rPr>
              <a:t>на </a:t>
            </a:r>
            <a:r>
              <a:rPr lang="kk-KZ" sz="1800" b="1" smtClean="0">
                <a:latin typeface="+mj-lt"/>
                <a:cs typeface="Arial" panose="020B0604020202020204" pitchFamily="34" charset="0"/>
              </a:rPr>
              <a:t>феврал</a:t>
            </a:r>
            <a:r>
              <a:rPr lang="kk-KZ" sz="1800" b="1" smtClean="0">
                <a:latin typeface="+mj-lt"/>
                <a:cs typeface="Arial" panose="020B0604020202020204" pitchFamily="34" charset="0"/>
              </a:rPr>
              <a:t>ь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2020 года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290381346"/>
              </p:ext>
            </p:extLst>
          </p:nvPr>
        </p:nvGraphicFramePr>
        <p:xfrm>
          <a:off x="380968" y="1571612"/>
          <a:ext cx="6685134" cy="3703128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941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91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год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1475</a:t>
                      </a: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90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Услуги по</a:t>
                      </a:r>
                      <a:r>
                        <a:rPr lang="kk-KZ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реализации государственной политики в области архитектуры и градостроительства на местном уровне </a:t>
                      </a: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том числе по спецификам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baseline="0" dirty="0" smtClean="0">
                          <a:effectLst/>
                          <a:latin typeface="+mj-lt"/>
                        </a:rPr>
                        <a:t>1475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труда, дополнительные денежные выплаты, компенсационные выплаты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926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Социальные налог, социальные отчисления в Государственный фонд социального страхования, отчисления на обязательное социальное медицинское страхование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63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Взносы на обязательное страхование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труда, взносы  технического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персонала, дополнительные денежные выплаты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319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прочих запасов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135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услуг связи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30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прочих услуг и работ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текущие затраты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3595678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68" y="857232"/>
            <a:ext cx="868335" cy="562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26530</TotalTime>
  <Words>107</Words>
  <Application>Microsoft Office PowerPoint</Application>
  <PresentationFormat>Лист A4 (210x297 мм)</PresentationFormat>
  <Paragraphs>29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Гражданский бюджет  «Отдел архитектуры и градостроительства  Коксуского района исполнение бюджета  на  январь 2020 года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АДК</cp:lastModifiedBy>
  <cp:revision>1983</cp:revision>
  <cp:lastPrinted>2016-07-20T11:16:55Z</cp:lastPrinted>
  <dcterms:created xsi:type="dcterms:W3CDTF">2004-02-06T14:47:15Z</dcterms:created>
  <dcterms:modified xsi:type="dcterms:W3CDTF">2020-05-04T10:43:36Z</dcterms:modified>
</cp:coreProperties>
</file>