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1195" y="-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ru-RU" sz="3200" b="1" dirty="0" smtClean="0"/>
              <a:t>земельных отношении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за май 20</a:t>
            </a:r>
            <a:r>
              <a:rPr lang="en-US" sz="3200" b="1" dirty="0" smtClean="0"/>
              <a:t>20</a:t>
            </a:r>
            <a:r>
              <a:rPr lang="kk-KZ" sz="3200" b="1" dirty="0" smtClean="0"/>
              <a:t>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“Отдел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земельных отношении Коксуского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за май 2020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49529017"/>
              </p:ext>
            </p:extLst>
          </p:nvPr>
        </p:nvGraphicFramePr>
        <p:xfrm>
          <a:off x="380968" y="1571612"/>
          <a:ext cx="9217024" cy="5935436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г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3832,4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11019,1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4605,7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земельных отношении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3832,4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4501,7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4605,7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2125,6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2544,2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2113,4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149,5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185,5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160,4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17,1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704,5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679,1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1188,7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64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281,7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290,5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136,1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5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114,3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109,1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108,1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355,5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521,7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455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комплекта компьютерной техники, герб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455,0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Землеустройство, проводимое при установлении границ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Изъятие земельных участков для государственных нужд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6062,4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26444</TotalTime>
  <Words>184</Words>
  <Application>Microsoft Office PowerPoint</Application>
  <PresentationFormat>Лист A4 (210x297 мм)</PresentationFormat>
  <Paragraphs>66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земельных отношении Коксуского района исполнение бюджета  за май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1968</cp:revision>
  <cp:lastPrinted>2016-07-20T11:16:55Z</cp:lastPrinted>
  <dcterms:created xsi:type="dcterms:W3CDTF">2004-02-06T14:47:15Z</dcterms:created>
  <dcterms:modified xsi:type="dcterms:W3CDTF">2020-06-25T11:40:50Z</dcterms:modified>
</cp:coreProperties>
</file>