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7"/>
  </p:notesMasterIdLst>
  <p:handoutMasterIdLst>
    <p:handoutMasterId r:id="rId8"/>
  </p:handoutMasterIdLst>
  <p:sldIdLst>
    <p:sldId id="1078" r:id="rId2"/>
    <p:sldId id="1163" r:id="rId3"/>
    <p:sldId id="1164" r:id="rId4"/>
    <p:sldId id="1165" r:id="rId5"/>
    <p:sldId id="1166" r:id="rId6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CCECFF"/>
    <a:srgbClr val="00FFFF"/>
    <a:srgbClr val="33CCCC"/>
    <a:srgbClr val="CCFFFF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17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бюджет исполненин за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апрель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 Отдел культуры и развития языков Коксуского района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Балпык би 2020 г</a:t>
            </a:r>
            <a:r>
              <a:rPr lang="ru-RU" sz="2400" b="1" dirty="0" smtClean="0">
                <a:latin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2600" y="1052736"/>
            <a:ext cx="67687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Бюджет государственного учреждения «Отдел культуры и развитие языков  Кокуского района"  на 2020  год составляет в сумме </a:t>
            </a:r>
            <a:r>
              <a:rPr lang="ru-RU" dirty="0"/>
              <a:t>260 862</a:t>
            </a:r>
            <a:r>
              <a:rPr lang="kk-KZ" dirty="0"/>
              <a:t>,0 тыс. тенге, исполнено на 30 апреля 2020 год  66383,08 тыс тенге в том числе: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6500" y="2551837"/>
            <a:ext cx="4953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«услуги по реализации государственной политики в местном уровне в сфере культуры и развитие языков» на содержание отдела в 2020 году  было выделено 7 885,00 </a:t>
            </a:r>
            <a:r>
              <a:rPr lang="ru-RU" dirty="0" err="1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 тенге освоено  </a:t>
            </a:r>
            <a:r>
              <a:rPr lang="kk-KZ" dirty="0">
                <a:solidFill>
                  <a:srgbClr val="FFFF00"/>
                </a:solidFill>
              </a:rPr>
              <a:t>2802,58</a:t>
            </a:r>
            <a:r>
              <a:rPr lang="kk-KZ" dirty="0"/>
              <a:t>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 тенге</a:t>
            </a: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2" y="894006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64768" y="894006"/>
            <a:ext cx="588910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Поддержка культурно-досуговой работы на 2020 год составило – </a:t>
            </a:r>
            <a:r>
              <a:rPr lang="ru-RU" dirty="0"/>
              <a:t>248 942</a:t>
            </a:r>
            <a:r>
              <a:rPr lang="kk-KZ" dirty="0"/>
              <a:t>,0 тысяч тенге из них-  </a:t>
            </a:r>
            <a:r>
              <a:rPr lang="kk-KZ" dirty="0"/>
              <a:t>62091,0 </a:t>
            </a:r>
            <a:r>
              <a:rPr lang="kk-KZ" dirty="0" smtClean="0"/>
              <a:t>тыс </a:t>
            </a:r>
            <a:r>
              <a:rPr lang="kk-KZ" dirty="0"/>
              <a:t>тенге перечислено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98" y="908720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472" y="4581128"/>
            <a:ext cx="92170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Развитие государственного языка и других  языков народа Казахстана в 2020 году за год выделено -1035,0 тыс тенге освоено 550,0 тыс тенге.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7054" y="1196752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64568" y="836713"/>
            <a:ext cx="78488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Капитальные расходы подведомостных учереждений и организации–в  2020 году выделено 3000,0 тыс тенге-освоено-939,5 тыс тенге.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5732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26458</TotalTime>
  <Words>186</Words>
  <Application>Microsoft Office PowerPoint</Application>
  <PresentationFormat>Лист A4 (210x297 мм)</PresentationFormat>
  <Paragraphs>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Гражданский бюджет исполненин за апрель 2020 год Отдел культуры и развития языков Коксуского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1957</cp:revision>
  <cp:lastPrinted>2016-07-20T11:16:55Z</cp:lastPrinted>
  <dcterms:created xsi:type="dcterms:W3CDTF">2004-02-06T14:47:15Z</dcterms:created>
  <dcterms:modified xsi:type="dcterms:W3CDTF">2020-05-26T17:46:49Z</dcterms:modified>
</cp:coreProperties>
</file>