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70" d="100"/>
          <a:sy n="70" d="100"/>
        </p:scale>
        <p:origin x="1506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Қаратал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Бастөбе</a:t>
            </a:r>
            <a:r>
              <a:rPr lang="ru-RU" sz="1800" baseline="0" dirty="0" smtClean="0">
                <a:latin typeface="+mj-lt"/>
              </a:rPr>
              <a:t>  </a:t>
            </a:r>
            <a:r>
              <a:rPr lang="ru-RU" sz="1800" baseline="0" dirty="0" err="1" smtClean="0">
                <a:latin typeface="+mj-lt"/>
              </a:rPr>
              <a:t>ауылдық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округі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әкімінің</a:t>
            </a:r>
            <a:r>
              <a:rPr lang="ru-RU" sz="1800" baseline="0" dirty="0" smtClean="0">
                <a:latin typeface="+mj-lt"/>
              </a:rPr>
              <a:t> аппараты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2020-2022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2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6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47676</c:v>
                </c:pt>
                <c:pt idx="1">
                  <c:v>25375</c:v>
                </c:pt>
                <c:pt idx="2">
                  <c:v>27151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3283368"/>
        <c:axId val="326029584"/>
        <c:axId val="0"/>
      </c:bar3DChart>
      <c:catAx>
        <c:axId val="323283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6029584"/>
        <c:crosses val="autoZero"/>
        <c:auto val="1"/>
        <c:lblAlgn val="ctr"/>
        <c:lblOffset val="100"/>
        <c:noMultiLvlLbl val="0"/>
      </c:catAx>
      <c:valAx>
        <c:axId val="326029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23283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Гражданский бюджет на </a:t>
            </a:r>
            <a:r>
              <a:rPr lang="kk-KZ" sz="3200" b="1" i="0" dirty="0" smtClean="0">
                <a:solidFill>
                  <a:schemeClr val="tx1"/>
                </a:solidFill>
              </a:rPr>
              <a:t>2020г</a:t>
            </a:r>
            <a:r>
              <a:rPr lang="kk-KZ" sz="3200" b="1" i="0" dirty="0" smtClean="0">
                <a:solidFill>
                  <a:schemeClr val="tx1"/>
                </a:solidFill>
              </a:rPr>
              <a:t>. ГУ «Аппарат акима Бастобинского сельского округа Картальского района»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>
                <a:latin typeface="Times New Roman" panose="02020603050405020304" pitchFamily="18" charset="0"/>
              </a:rPr>
              <a:t>с</a:t>
            </a:r>
            <a:r>
              <a:rPr lang="kk-KZ" sz="2400" b="1" dirty="0" smtClean="0">
                <a:latin typeface="Times New Roman" panose="02020603050405020304" pitchFamily="18" charset="0"/>
              </a:rPr>
              <a:t>ело. Бастобе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 smtClean="0">
                <a:latin typeface="Times New Roman" panose="02020603050405020304" pitchFamily="18" charset="0"/>
              </a:rPr>
              <a:t>2020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214290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400" b="1" dirty="0" smtClean="0">
                <a:latin typeface="+mj-lt"/>
              </a:rPr>
              <a:t>Қаратал ауданының Бастөбе ауылдық округі акімінің аппаратының </a:t>
            </a:r>
            <a:r>
              <a:rPr lang="kk-KZ" sz="1400" b="1" dirty="0" smtClean="0">
                <a:latin typeface="+mj-lt"/>
              </a:rPr>
              <a:t>2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020-2022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4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66459900"/>
              </p:ext>
            </p:extLst>
          </p:nvPr>
        </p:nvGraphicFramePr>
        <p:xfrm>
          <a:off x="200472" y="1268760"/>
          <a:ext cx="9217024" cy="398676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47676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baseline="0" dirty="0" smtClean="0">
                          <a:effectLst/>
                          <a:latin typeface="+mj-lt"/>
                        </a:rPr>
                        <a:t>25375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27151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36051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19588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19588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6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1102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1179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мекендердегі көшелерді жарықтандыру»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1223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952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1018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мекендердің санитариясын қамтамасыз ету»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1500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869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929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 абаттандыру және көгалдандыру»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3331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2864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3064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Өңірлерді дамыту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19456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05538871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26402</TotalTime>
  <Words>125</Words>
  <Application>Microsoft Office PowerPoint</Application>
  <PresentationFormat>Лист A4 (210x297 мм)</PresentationFormat>
  <Paragraphs>40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Tahoma</vt:lpstr>
      <vt:lpstr>Times New Roman</vt:lpstr>
      <vt:lpstr>Международный</vt:lpstr>
      <vt:lpstr>Гражданский бюджет на 2020г. ГУ «Аппарат акима Бастобинского сельского округа Картальского района»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Acer</cp:lastModifiedBy>
  <cp:revision>1962</cp:revision>
  <cp:lastPrinted>2016-07-20T11:16:55Z</cp:lastPrinted>
  <dcterms:created xsi:type="dcterms:W3CDTF">2004-02-06T14:47:15Z</dcterms:created>
  <dcterms:modified xsi:type="dcterms:W3CDTF">2020-01-30T18:12:08Z</dcterms:modified>
</cp:coreProperties>
</file>