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1078" r:id="rId2"/>
    <p:sldId id="1096" r:id="rId3"/>
    <p:sldId id="1111" r:id="rId4"/>
    <p:sldId id="1162" r:id="rId5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75" d="100"/>
          <a:sy n="75" d="100"/>
        </p:scale>
        <p:origin x="-1819" y="-32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537158497586089"/>
          <c:y val="0.1622394964531067"/>
          <c:w val="0.44925683004827821"/>
          <c:h val="0.7495192139093502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4241402372883261"/>
                  <c:y val="0.14132982572805219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 b="0" i="1" u="none" strike="noStrike" kern="1200" baseline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200" b="0" i="1" baseline="0" dirty="0" smtClean="0">
                        <a:effectLst/>
                      </a:rPr>
                      <a:t>На содержание отдела 16671,0 тыс. тенге</a:t>
                    </a:r>
                    <a:endParaRPr lang="ru-RU" sz="1200" i="1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 b="0" i="1" u="none" strike="noStrike" kern="1200" baseline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200" i="1" dirty="0" smtClean="0"/>
                      <a:t>36,4%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9202054775273006"/>
                  <c:y val="4.8905626777220747E-2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 b="0" i="1" u="none" strike="noStrike" kern="1200" baseline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200" b="0" i="1" baseline="0" dirty="0" smtClean="0">
                        <a:effectLst/>
                      </a:rPr>
                      <a:t>Изготовление правоустанавливающих документов на дренажные каналы </a:t>
                    </a:r>
                    <a:r>
                      <a:rPr lang="ru-RU" sz="1200" b="0" i="1" baseline="0" dirty="0" err="1" smtClean="0">
                        <a:effectLst/>
                      </a:rPr>
                      <a:t>Коксуского</a:t>
                    </a:r>
                    <a:r>
                      <a:rPr lang="ru-RU" sz="1200" b="0" i="1" baseline="0" dirty="0" smtClean="0">
                        <a:effectLst/>
                      </a:rPr>
                      <a:t> района</a:t>
                    </a:r>
                    <a:endParaRPr lang="ru-RU" sz="1200" i="1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 b="0" i="1" u="none" strike="noStrike" kern="1200" baseline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i="1" dirty="0" smtClean="0"/>
                      <a:t>29</a:t>
                    </a:r>
                    <a:r>
                      <a:rPr lang="ru-RU" sz="1200" i="1" dirty="0" smtClean="0"/>
                      <a:t>1</a:t>
                    </a:r>
                    <a:r>
                      <a:rPr lang="en-US" sz="1200" i="1" dirty="0" smtClean="0"/>
                      <a:t>1</a:t>
                    </a:r>
                    <a:r>
                      <a:rPr lang="ru-RU" sz="1200" i="1" smtClean="0"/>
                      <a:t>3 </a:t>
                    </a:r>
                    <a:r>
                      <a:rPr lang="ru-RU" sz="1200" i="1" dirty="0" smtClean="0"/>
                      <a:t>тыс.</a:t>
                    </a:r>
                    <a:r>
                      <a:rPr lang="ru-RU" sz="1200" i="1" baseline="0" dirty="0" smtClean="0"/>
                      <a:t> тенге 63,6%</a:t>
                    </a:r>
                    <a:endParaRPr lang="en-US" sz="105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i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1">
                  <c:v>Кв. 4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16661</c:v>
                </c:pt>
                <c:pt idx="1">
                  <c:v>23991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 smtClean="0">
                <a:latin typeface="+mj-lt"/>
              </a:rPr>
              <a:t> Расходная</a:t>
            </a:r>
            <a:r>
              <a:rPr lang="ru-RU" sz="1800" baseline="0" dirty="0" smtClean="0">
                <a:latin typeface="+mj-lt"/>
              </a:rPr>
              <a:t> часть бюджета </a:t>
            </a:r>
            <a:r>
              <a:rPr lang="ru-RU" sz="1800" dirty="0" smtClean="0">
                <a:latin typeface="+mj-lt"/>
              </a:rPr>
              <a:t>ГУ «Отдел земельных отношений </a:t>
            </a:r>
            <a:r>
              <a:rPr lang="ru-RU" sz="1800" dirty="0" err="1" smtClean="0">
                <a:latin typeface="+mj-lt"/>
              </a:rPr>
              <a:t>Коксуского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dirty="0" smtClean="0">
                <a:latin typeface="+mj-lt"/>
              </a:rPr>
              <a:t>района» на 2020-2022 годы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10666458840887318"/>
          <c:y val="1.663861684095290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545352638355382E-2"/>
          <c:y val="7.5503562941456506E-2"/>
          <c:w val="0.90011690200089267"/>
          <c:h val="0.817274219732248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95000"/>
                  </a:schemeClr>
                </a:gs>
                <a:gs pos="100000">
                  <a:schemeClr val="accent6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6">
                  <a:shade val="30000"/>
                  <a:satMod val="12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8.1350981443008407E-3"/>
                  <c:y val="9.1139049484300627E-2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/>
                      <a:t>35679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626045979318501E-2"/>
                  <c:y val="-2.6039728424085916E-3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/>
                      <a:t>11316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kk-KZ" dirty="0" smtClean="0"/>
                      <a:t>11838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45784</c:v>
                </c:pt>
                <c:pt idx="1">
                  <c:v>13647</c:v>
                </c:pt>
                <c:pt idx="2">
                  <c:v>14330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9540352"/>
        <c:axId val="119546240"/>
        <c:axId val="0"/>
      </c:bar3DChart>
      <c:catAx>
        <c:axId val="119540352"/>
        <c:scaling>
          <c:orientation val="minMax"/>
        </c:scaling>
        <c:delete val="0"/>
        <c:axPos val="b"/>
        <c:majorTickMark val="out"/>
        <c:minorTickMark val="none"/>
        <c:tickLblPos val="nextTo"/>
        <c:crossAx val="119546240"/>
        <c:crosses val="autoZero"/>
        <c:auto val="1"/>
        <c:lblAlgn val="ctr"/>
        <c:lblOffset val="100"/>
        <c:noMultiLvlLbl val="0"/>
      </c:catAx>
      <c:valAx>
        <c:axId val="1195462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95403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0.59152</cdr:x>
      <cdr:y>0.41458</cdr:y>
    </cdr:from>
    <cdr:to>
      <cdr:x>0.6943</cdr:x>
      <cdr:y>0.58606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262364" y="221069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0.57468</cdr:x>
      <cdr:y>0.48614</cdr:y>
    </cdr:from>
    <cdr:to>
      <cdr:x>0.67747</cdr:x>
      <cdr:y>0.65762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112568" y="25922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3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8664" y="1772816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kk-KZ" sz="3200" b="1" dirty="0" smtClean="0"/>
              <a:t>Гражданский бюджет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отдела земельных отношений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Коксуского района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бюджета  на 2020 год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000" b="1" dirty="0" smtClean="0">
                <a:latin typeface="Times New Roman" panose="02020603050405020304" pitchFamily="18" charset="0"/>
              </a:rPr>
              <a:t>село Балпык би 2020г</a:t>
            </a:r>
            <a:r>
              <a:rPr lang="ru-RU" sz="2000" b="1" dirty="0" smtClean="0">
                <a:latin typeface="Times New Roman" panose="02020603050405020304" pitchFamily="18" charset="0"/>
              </a:rPr>
              <a:t>.</a:t>
            </a:r>
            <a:endParaRPr lang="ru-RU" sz="20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1352600" y="188640"/>
            <a:ext cx="79930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800" b="1" dirty="0" smtClean="0">
                <a:latin typeface="+mj-lt"/>
              </a:rPr>
              <a:t>Удельный вес бюджета на 2020 год ГУ “Отдела </a:t>
            </a:r>
            <a:r>
              <a:rPr lang="kk-KZ" sz="1800" b="1" dirty="0">
                <a:latin typeface="+mj-lt"/>
              </a:rPr>
              <a:t>сельского </a:t>
            </a:r>
            <a:r>
              <a:rPr lang="kk-KZ" sz="1800" b="1" dirty="0" smtClean="0">
                <a:latin typeface="+mj-lt"/>
              </a:rPr>
              <a:t>хозяйства Коксуского района”. Всего </a:t>
            </a:r>
            <a:r>
              <a:rPr lang="kk-KZ" sz="1800" b="1" dirty="0">
                <a:latin typeface="+mj-lt"/>
              </a:rPr>
              <a:t>– </a:t>
            </a:r>
            <a:r>
              <a:rPr lang="kk-KZ" sz="1800" b="1" dirty="0" smtClean="0">
                <a:latin typeface="+mj-lt"/>
              </a:rPr>
              <a:t>45784 тысяч тенге</a:t>
            </a:r>
            <a:endParaRPr lang="ru-RU" sz="1800" b="1" dirty="0">
              <a:latin typeface="+mj-lt"/>
            </a:endParaRPr>
          </a:p>
        </p:txBody>
      </p:sp>
      <p:graphicFrame>
        <p:nvGraphicFramePr>
          <p:cNvPr id="14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9755452"/>
              </p:ext>
            </p:extLst>
          </p:nvPr>
        </p:nvGraphicFramePr>
        <p:xfrm>
          <a:off x="776536" y="908720"/>
          <a:ext cx="8896350" cy="5332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Бюджет ГУ “Отдела земельных отношений Коксуского района” на 2020 год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770871064"/>
              </p:ext>
            </p:extLst>
          </p:nvPr>
        </p:nvGraphicFramePr>
        <p:xfrm>
          <a:off x="344488" y="2420889"/>
          <a:ext cx="9217024" cy="2814969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304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тысяч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63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2021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2022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45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35589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baseline="0" dirty="0" smtClean="0">
                          <a:effectLst/>
                          <a:latin typeface="+mj-lt"/>
                        </a:rPr>
                        <a:t>11316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baseline="0" dirty="0" smtClean="0">
                          <a:effectLst/>
                          <a:latin typeface="+mj-lt"/>
                        </a:rPr>
                        <a:t>11838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53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Услуги по реализации государственной политики на местном уровне в сфере сельского хозяйства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10311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11316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11838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83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006  Землеустройство, проводимое при установлении  границ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25278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1268760"/>
            <a:ext cx="1557065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s://www.vskills.in/certification/blog/wp-content/uploads/2015/07/INSTITUTIONAL-TRADING-PLATFORM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512" y="1052736"/>
            <a:ext cx="1584176" cy="792088"/>
          </a:xfrm>
          <a:prstGeom prst="rect">
            <a:avLst/>
          </a:prstGeom>
          <a:noFill/>
        </p:spPr>
      </p:pic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701377368"/>
              </p:ext>
            </p:extLst>
          </p:nvPr>
        </p:nvGraphicFramePr>
        <p:xfrm>
          <a:off x="272480" y="1000108"/>
          <a:ext cx="936682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8554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26188</TotalTime>
  <Words>123</Words>
  <Application>Microsoft Office PowerPoint</Application>
  <PresentationFormat>Лист A4 (210x297 мм)</PresentationFormat>
  <Paragraphs>29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Международный</vt:lpstr>
      <vt:lpstr>Гражданский бюджет  отдела земельных отношений Коксуского района бюджета  на 2020 год</vt:lpstr>
      <vt:lpstr>Презентация PowerPoint</vt:lpstr>
      <vt:lpstr>Презентация PowerPoint</vt:lpstr>
      <vt:lpstr>Презентация PowerPoint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1934</cp:revision>
  <cp:lastPrinted>2016-07-20T11:16:55Z</cp:lastPrinted>
  <dcterms:created xsi:type="dcterms:W3CDTF">2004-02-06T14:47:15Z</dcterms:created>
  <dcterms:modified xsi:type="dcterms:W3CDTF">2020-01-30T04:33:20Z</dcterms:modified>
</cp:coreProperties>
</file>