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619672" y="4725144"/>
            <a:ext cx="6336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Құрылыс бөлімінің 2019 жылғы АЗАМАТТЫҚ  БЮДЖЕТІ</a:t>
            </a:r>
            <a:endParaRPr lang="ru-RU" sz="3200" dirty="0"/>
          </a:p>
        </p:txBody>
      </p:sp>
      <p:pic>
        <p:nvPicPr>
          <p:cNvPr id="7" name="Рисунок 6" descr="фон слайд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66936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403648" y="5373216"/>
            <a:ext cx="685905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ГРАЖДАНСКИЙ БЮДЖЕТ</a:t>
            </a:r>
          </a:p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отдела строительства на 2021 год </a:t>
            </a:r>
            <a:endParaRPr lang="ru-RU" sz="3600" dirty="0" smtClean="0"/>
          </a:p>
          <a:p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0986310-cement-wall-textured-background-surface-architecture-detail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20" y="116632"/>
            <a:ext cx="8640960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Фактическое исполнение  гражданского бюджета на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01.06.2021г</a:t>
            </a: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1408396,0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тыс. тенге</a:t>
            </a: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001-Услуги по реализации государстенной политики на местном уровне в области строительства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–7966,7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тыс. тенге</a:t>
            </a:r>
          </a:p>
          <a:p>
            <a:pPr>
              <a:buFont typeface="Wingdings" pitchFamily="2" charset="2"/>
              <a:buChar char="ü"/>
            </a:pPr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003-Проектирование и (или) строительство, реконструкция жилья коммунального жилищного фонда –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964734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тыс. тенге  </a:t>
            </a:r>
          </a:p>
          <a:p>
            <a:pPr>
              <a:buFont typeface="Wingdings" pitchFamily="2" charset="2"/>
              <a:buChar char="ü"/>
            </a:pPr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004-Проектирование, развитие и (или) обустройство инженерно-коммуникационной инфраструктуры –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414687,7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тыс. тенге</a:t>
            </a:r>
          </a:p>
          <a:p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005-Развитие коммунального хозяйства </a:t>
            </a:r>
            <a:r>
              <a:rPr lang="kk-KZ" sz="160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1600" smtClean="0">
                <a:latin typeface="Times New Roman" pitchFamily="18" charset="0"/>
                <a:cs typeface="Times New Roman" pitchFamily="18" charset="0"/>
              </a:rPr>
              <a:t>21007,6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тыс. тенге </a:t>
            </a:r>
          </a:p>
          <a:p>
            <a:pPr>
              <a:buFont typeface="Wingdings" pitchFamily="2" charset="2"/>
              <a:buChar char="ü"/>
            </a:pP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011-Развитие объектов культуры – 0 тыс тенге</a:t>
            </a:r>
          </a:p>
          <a:p>
            <a:pPr algn="ctr">
              <a:buFont typeface="Wingdings" pitchFamily="2" charset="2"/>
              <a:buChar char="ü"/>
            </a:pP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066-Строительство объектов общественного порядка и безопасности – 0 тыс. тенге</a:t>
            </a:r>
          </a:p>
          <a:p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0986310-cement-wall-textured-background-surface-architecture-detail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525344"/>
          </a:xfrm>
        </p:spPr>
      </p:pic>
      <p:sp>
        <p:nvSpPr>
          <p:cNvPr id="5" name="TextBox 4"/>
          <p:cNvSpPr txBox="1"/>
          <p:nvPr/>
        </p:nvSpPr>
        <p:spPr>
          <a:xfrm>
            <a:off x="251520" y="116632"/>
            <a:ext cx="86409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Проектирование и (или) строительство, реконструкция жилья коммунального жилищного фонда</a:t>
            </a: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Строительство 20 арендных жилых домов в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с.Шамалган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Карасайского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района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Алматинской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области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Documents and Settings\Пользователь\Рабочий стол\Гражданский бюджет\Фото\20-домов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204864"/>
            <a:ext cx="4032448" cy="3960440"/>
          </a:xfrm>
          <a:prstGeom prst="rect">
            <a:avLst/>
          </a:prstGeom>
          <a:noFill/>
        </p:spPr>
      </p:pic>
      <p:pic>
        <p:nvPicPr>
          <p:cNvPr id="1028" name="Picture 4" descr="C:\Documents and Settings\Пользователь\Рабочий стол\Гражданский бюджет\Фото\IMG-20210201-WA004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204864"/>
            <a:ext cx="4032448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0986310-cement-wall-textured-background-surface-architecture-detail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20" y="116633"/>
            <a:ext cx="864096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Проектирование, развитие и (или) обустройство инженерно-коммуникационной инфраструктуры</a:t>
            </a: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Строительство внутриквартальных инженерных сетей для жилых домов в ЖК «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Омирузак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Карасайского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района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Алматинской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области</a:t>
            </a:r>
            <a:endParaRPr lang="kk-KZ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Пользователь\Рабочий стол\Гражданский бюджет\Фото\IMG-20210201-WA00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492896"/>
            <a:ext cx="3960440" cy="3960440"/>
          </a:xfrm>
          <a:prstGeom prst="rect">
            <a:avLst/>
          </a:prstGeom>
          <a:noFill/>
        </p:spPr>
      </p:pic>
      <p:pic>
        <p:nvPicPr>
          <p:cNvPr id="2052" name="Picture 4" descr="C:\Documents and Settings\Пользователь\Рабочий стол\Гражданский бюджет\Фото\IMG-20210201-WA0019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2492896"/>
            <a:ext cx="3816424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0986310-cement-wall-textured-background-surface-architecture-detail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20" y="116633"/>
            <a:ext cx="864096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Минимальные расчетные показатели с 2019 по 2021 гг.</a:t>
            </a: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55576" y="1700808"/>
          <a:ext cx="7776865" cy="4608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3024336"/>
                <a:gridCol w="1512168"/>
                <a:gridCol w="1252940"/>
                <a:gridCol w="1555373"/>
              </a:tblGrid>
              <a:tr h="815124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пп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</a:t>
                      </a:r>
                      <a:endParaRPr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2019г.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2020г.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2021г.</a:t>
                      </a:r>
                      <a:endParaRPr lang="ru-RU" dirty="0"/>
                    </a:p>
                  </a:txBody>
                  <a:tcPr/>
                </a:tc>
              </a:tr>
              <a:tr h="81512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Месячный расчетный 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2917</a:t>
                      </a:r>
                      <a:endParaRPr lang="ru-RU" dirty="0"/>
                    </a:p>
                  </a:txBody>
                  <a:tcPr/>
                </a:tc>
              </a:tr>
              <a:tr h="81512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Минимальный размер заработной платы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42500</a:t>
                      </a:r>
                      <a:endParaRPr lang="ru-RU" dirty="0"/>
                    </a:p>
                  </a:txBody>
                  <a:tcPr/>
                </a:tc>
              </a:tr>
              <a:tr h="81512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Минимальная базовая 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пенсионная выплата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16037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17641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18524</a:t>
                      </a:r>
                      <a:endParaRPr lang="ru-RU" dirty="0"/>
                    </a:p>
                  </a:txBody>
                  <a:tcPr/>
                </a:tc>
              </a:tr>
              <a:tr h="67400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Минимальный размер 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пенсии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36108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40441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43272</a:t>
                      </a:r>
                      <a:endParaRPr lang="ru-RU" dirty="0"/>
                    </a:p>
                  </a:txBody>
                  <a:tcPr/>
                </a:tc>
              </a:tr>
              <a:tr h="67400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Прожиточный минимум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29698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32668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32668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219</Words>
  <Application>Microsoft Office PowerPoint</Application>
  <PresentationFormat>Экран (4:3)</PresentationFormat>
  <Paragraphs>109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Құрылыс бөлімінің 2019 жылғы АЗАМАТТЫҚ  БЮДЖЕТІ</dc:title>
  <dc:creator>Пользователь</dc:creator>
  <cp:lastModifiedBy>user</cp:lastModifiedBy>
  <cp:revision>92</cp:revision>
  <dcterms:created xsi:type="dcterms:W3CDTF">2019-10-28T10:23:18Z</dcterms:created>
  <dcterms:modified xsi:type="dcterms:W3CDTF">2021-07-02T14:23:48Z</dcterms:modified>
</cp:coreProperties>
</file>